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40312-47D1-41D2-A0C5-6B3079E3260E}" type="datetimeFigureOut">
              <a:rPr lang="th-TH" smtClean="0"/>
              <a:t>09/05/66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F89EC-3CD2-46C2-B35C-DCCC953ADA0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6683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44BE4-8625-CC20-6B97-09C8E65CA7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6550" y="1322388"/>
            <a:ext cx="9144000" cy="2387600"/>
          </a:xfrm>
        </p:spPr>
        <p:txBody>
          <a:bodyPr anchor="b">
            <a:normAutofit/>
          </a:bodyPr>
          <a:lstStyle>
            <a:lvl1pPr algn="ctr">
              <a:defRPr sz="5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r>
              <a:rPr lang="en-US"/>
              <a:t>Click to edit Master title style</a:t>
            </a:r>
            <a:endParaRPr lang="th-T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1326CD-A752-7882-F7FA-E9F68F1A98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6550" y="3802063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834580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F337B-633A-5BF1-EE94-2A3D22EF0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A22CA-5478-E736-4E41-4BF544AAA4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8A34A-5655-73AF-280B-3EC58AFD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2443C-12AE-5839-AC82-72FB22899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A75EA-1803-B974-2D7D-F80A61797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" y="6311900"/>
            <a:ext cx="2743200" cy="365125"/>
          </a:xfrm>
          <a:prstGeom prst="rect">
            <a:avLst/>
          </a:prstGeom>
        </p:spPr>
        <p:txBody>
          <a:bodyPr/>
          <a:lstStyle/>
          <a:p>
            <a:fld id="{FD455797-5F4E-47D8-BB49-0FE4945C65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7422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226BE4-7951-D7A2-6B37-5D740DE0EF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CF06E7-505B-3AB9-8541-491B228391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63281-254C-0BC0-8996-E7B16E7046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D1F6D-84DB-B5A6-A365-41B514B62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2B08A-D1F8-1CAD-5112-47C77B5E5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" y="6311900"/>
            <a:ext cx="2743200" cy="365125"/>
          </a:xfrm>
          <a:prstGeom prst="rect">
            <a:avLst/>
          </a:prstGeom>
        </p:spPr>
        <p:txBody>
          <a:bodyPr/>
          <a:lstStyle/>
          <a:p>
            <a:fld id="{FD455797-5F4E-47D8-BB49-0FE4945C65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40788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0222E-6049-4D15-61A6-459EF342F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6D0FE-E6F4-2B61-0659-0B26471DA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43653-9095-C438-E7D9-40021448EA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C10705-E6C4-7D14-F570-35E835ED1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9DBB1-CB87-BB98-14FA-C32BA8DD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" y="6311900"/>
            <a:ext cx="2743200" cy="365125"/>
          </a:xfrm>
          <a:prstGeom prst="rect">
            <a:avLst/>
          </a:prstGeom>
        </p:spPr>
        <p:txBody>
          <a:bodyPr/>
          <a:lstStyle/>
          <a:p>
            <a:fld id="{FD455797-5F4E-47D8-BB49-0FE4945C65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31710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6E54C-3AC5-775D-CB4A-F2A0F197D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934C5-1AA9-9BB2-B26C-D7E31177C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AC357-CBC8-7FCF-2AFF-BF807854A0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A43E0-6535-D54F-FCD2-5A1EC8F52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30B7B-5484-98B6-AE10-07F8A3915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" y="6311900"/>
            <a:ext cx="2743200" cy="365125"/>
          </a:xfrm>
          <a:prstGeom prst="rect">
            <a:avLst/>
          </a:prstGeom>
        </p:spPr>
        <p:txBody>
          <a:bodyPr/>
          <a:lstStyle/>
          <a:p>
            <a:fld id="{FD455797-5F4E-47D8-BB49-0FE4945C65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7679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AD0DF-0C4C-3FA0-FBB8-2ABD3BAC9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E0270-B67E-6930-F9E3-2A9D68D27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339B95-91B6-F79B-7437-5979F175AA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67772-4C37-6859-11B2-276B2D96C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1A03E7-2593-0C21-4E61-466E612FA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9C6E8-9B48-E411-4302-5CBC09BE2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" y="6311900"/>
            <a:ext cx="2743200" cy="365125"/>
          </a:xfrm>
          <a:prstGeom prst="rect">
            <a:avLst/>
          </a:prstGeom>
        </p:spPr>
        <p:txBody>
          <a:bodyPr/>
          <a:lstStyle/>
          <a:p>
            <a:fld id="{FD455797-5F4E-47D8-BB49-0FE4945C65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5561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1B323-5EC3-04C4-5D4B-31544B33F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D3548-9663-84FA-9F3B-AF30D20AD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87DB2F-DB07-F349-15CC-305AFDCEB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066874-970D-1343-494A-3FD52203EB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F6A0AB-E6BD-459A-EBF0-82651F96E7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594DD5-B156-3896-3A8C-DC4A27C18D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E65E09-319C-259B-1510-69C02FEE7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1FAAC5-556D-879F-5E0C-013D6E775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" y="6311900"/>
            <a:ext cx="2743200" cy="365125"/>
          </a:xfrm>
          <a:prstGeom prst="rect">
            <a:avLst/>
          </a:prstGeom>
        </p:spPr>
        <p:txBody>
          <a:bodyPr/>
          <a:lstStyle/>
          <a:p>
            <a:fld id="{FD455797-5F4E-47D8-BB49-0FE4945C65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499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31E0A-EE35-BAEA-E634-FCE8F302B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AEED87-1CE8-E73B-7CFD-560C65BA7B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4726F8-E46B-542C-F113-69376D1C4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A27346-C88E-D002-4435-6A5A8806F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" y="6311900"/>
            <a:ext cx="2743200" cy="365125"/>
          </a:xfrm>
          <a:prstGeom prst="rect">
            <a:avLst/>
          </a:prstGeom>
        </p:spPr>
        <p:txBody>
          <a:bodyPr/>
          <a:lstStyle/>
          <a:p>
            <a:fld id="{FD455797-5F4E-47D8-BB49-0FE4945C65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31906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3A23C5-4392-A4A3-E451-583212B06B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50CD7A-8738-FD5B-F25C-F967CDFBD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8BC89-9D58-CD03-24FE-0ACFC5CB3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" y="6311900"/>
            <a:ext cx="2743200" cy="365125"/>
          </a:xfrm>
          <a:prstGeom prst="rect">
            <a:avLst/>
          </a:prstGeom>
        </p:spPr>
        <p:txBody>
          <a:bodyPr/>
          <a:lstStyle/>
          <a:p>
            <a:fld id="{FD455797-5F4E-47D8-BB49-0FE4945C65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584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ECA38-191A-2396-A6ED-C2E6E1882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2BB06-324E-675D-CEB5-B0BC48F1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21C57-974B-920D-15B7-8DAFF4EDD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E657F-075D-8141-2532-C53168CD4F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720CB-81D0-B926-9CB0-028305834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F4C64-F73E-C060-F326-010CF97C4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" y="6311900"/>
            <a:ext cx="2743200" cy="365125"/>
          </a:xfrm>
          <a:prstGeom prst="rect">
            <a:avLst/>
          </a:prstGeom>
        </p:spPr>
        <p:txBody>
          <a:bodyPr/>
          <a:lstStyle/>
          <a:p>
            <a:fld id="{FD455797-5F4E-47D8-BB49-0FE4945C65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7034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E5BE7-8CA5-E46A-9AE9-680939254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052BDC-FFD2-FABE-A9EC-4AC6DE4D6F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015CC2-78E0-9535-E726-F7E1FD5AE0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7F1AA-ABF4-A34F-26D5-3EE9392E1E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6D10F1-85E8-ED7D-9EEF-88FD29673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51CFAE-4EEF-231A-5F4A-3C7DF0CAE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725" y="6311900"/>
            <a:ext cx="2743200" cy="365125"/>
          </a:xfrm>
          <a:prstGeom prst="rect">
            <a:avLst/>
          </a:prstGeom>
        </p:spPr>
        <p:txBody>
          <a:bodyPr/>
          <a:lstStyle/>
          <a:p>
            <a:fld id="{FD455797-5F4E-47D8-BB49-0FE4945C652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6579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B8AA12-F7F9-B29F-34AE-7BF882A64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B21BC-9466-964A-0CDB-9187145FC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0289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H SarabunPSK" panose="020B0500040200020003" pitchFamily="34" charset="-34"/>
          <a:ea typeface="+mj-ea"/>
          <a:cs typeface="TH SarabunPSK" panose="020B0500040200020003" pitchFamily="34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81EA4-01BF-61F4-43BC-D4CDEB450E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44648-1A72-06CB-A996-BEC3E2D583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836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55D6A-3B9E-F7D2-D173-DCC497F90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14B94-7508-F90C-4F51-27A36F987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BB6860-C8A4-6AAE-9C7F-902926D5C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55797-5F4E-47D8-BB49-0FE4945C6521}" type="slidenum">
              <a:rPr lang="th-TH" smtClean="0"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23032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4BE7E-743F-3731-C9B8-59F880B41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8482A3-93BF-C01B-B595-2E68BA7F07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BA970B-7B47-D8FB-91A3-FBAA78352A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6A3AE8-05C4-DC50-F230-CD65B0CB8D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E824EA-B722-13D2-565C-D57DA4403D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9F1AD-81F4-B3DC-3FF3-79F0AE9FD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55797-5F4E-47D8-BB49-0FE4945C6521}" type="slidenum">
              <a:rPr lang="th-TH" smtClean="0"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1834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7FABB5-F03A-B7B9-4FDC-362C5CD6C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55797-5F4E-47D8-BB49-0FE4945C6521}" type="slidenum">
              <a:rPr lang="th-TH" smtClean="0"/>
              <a:t>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97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A5BB6-7474-C979-A7E8-D3BC975D8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6EE21-8E01-E6DC-A871-EBCD3F64BC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5D036-5431-E667-AE0D-7C4F665F7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55797-5F4E-47D8-BB49-0FE4945C6521}" type="slidenum">
              <a:rPr lang="th-TH" smtClean="0"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5730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B06426A2-0810-433D-A117-6F32CE7BE180}" vid="{A2D53295-B685-482A-A814-B5391FB072A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PBRU-Template2566</Template>
  <TotalTime>0</TotalTime>
  <Words>4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TH SarabunPSK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khaeg tongton</dc:creator>
  <cp:lastModifiedBy>khaeg tongton</cp:lastModifiedBy>
  <cp:revision>2</cp:revision>
  <dcterms:created xsi:type="dcterms:W3CDTF">2023-05-09T04:12:31Z</dcterms:created>
  <dcterms:modified xsi:type="dcterms:W3CDTF">2023-05-09T04:18:59Z</dcterms:modified>
</cp:coreProperties>
</file>