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660066"/>
    <a:srgbClr val="CC99FF"/>
    <a:srgbClr val="FF7C80"/>
    <a:srgbClr val="8A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6331" y="1975038"/>
            <a:ext cx="5921619" cy="1777878"/>
          </a:xfrm>
        </p:spPr>
        <p:txBody>
          <a:bodyPr anchor="b">
            <a:noAutofit/>
          </a:bodyPr>
          <a:lstStyle>
            <a:lvl1pPr algn="l">
              <a:defRPr sz="65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6331" y="3937555"/>
            <a:ext cx="7148146" cy="537730"/>
          </a:xfrm>
        </p:spPr>
        <p:txBody>
          <a:bodyPr>
            <a:noAutofit/>
          </a:bodyPr>
          <a:lstStyle>
            <a:lvl1pPr marL="0" indent="0" algn="l">
              <a:buNone/>
              <a:defRPr sz="3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43699" y="6418384"/>
            <a:ext cx="2105758" cy="268659"/>
          </a:xfrm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955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DE4179C-A270-4CF5-9C41-B85867145B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781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05931" y="6374423"/>
            <a:ext cx="2316773" cy="313959"/>
          </a:xfrm>
        </p:spPr>
        <p:txBody>
          <a:bodyPr/>
          <a:lstStyle/>
          <a:p>
            <a:endParaRPr lang="th-TH" dirty="0"/>
          </a:p>
        </p:txBody>
      </p:sp>
      <p:sp>
        <p:nvSpPr>
          <p:cNvPr id="11" name="Rounded Rectangle 14">
            <a:extLst>
              <a:ext uri="{FF2B5EF4-FFF2-40B4-BE49-F238E27FC236}">
                <a16:creationId xmlns:a16="http://schemas.microsoft.com/office/drawing/2014/main" id="{5459BF38-BD38-46FB-AB5A-CC8757E91CA0}"/>
              </a:ext>
            </a:extLst>
          </p:cNvPr>
          <p:cNvSpPr/>
          <p:nvPr userDrawn="1"/>
        </p:nvSpPr>
        <p:spPr>
          <a:xfrm>
            <a:off x="505931" y="2215661"/>
            <a:ext cx="2510236" cy="3191607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9000">
                <a:srgbClr val="FF7C80"/>
              </a:gs>
              <a:gs pos="97959">
                <a:srgbClr val="8A0000"/>
              </a:gs>
              <a:gs pos="19728">
                <a:srgbClr val="FFCCCC"/>
              </a:gs>
              <a:gs pos="81000">
                <a:srgbClr val="C00000"/>
              </a:gs>
            </a:gsLst>
            <a:path path="circle">
              <a:fillToRect l="100000" t="100000"/>
            </a:path>
            <a:tileRect r="-100000" b="-10000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12" name="Text Placeholder 21">
            <a:extLst>
              <a:ext uri="{FF2B5EF4-FFF2-40B4-BE49-F238E27FC236}">
                <a16:creationId xmlns:a16="http://schemas.microsoft.com/office/drawing/2014/main" id="{040D9797-E74E-41E7-B4B0-DF7D1B58B19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0496" y="2438608"/>
            <a:ext cx="1881105" cy="555612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D319F1E-C7EB-4478-A437-A7511CE3215E}"/>
              </a:ext>
            </a:extLst>
          </p:cNvPr>
          <p:cNvGrpSpPr/>
          <p:nvPr userDrawn="1"/>
        </p:nvGrpSpPr>
        <p:grpSpPr>
          <a:xfrm>
            <a:off x="843978" y="3297448"/>
            <a:ext cx="1834139" cy="744657"/>
            <a:chOff x="335030" y="1306676"/>
            <a:chExt cx="2669976" cy="1311987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B0F0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4" name="Rounded Rectangle 17">
              <a:extLst>
                <a:ext uri="{FF2B5EF4-FFF2-40B4-BE49-F238E27FC236}">
                  <a16:creationId xmlns:a16="http://schemas.microsoft.com/office/drawing/2014/main" id="{9DC89C8F-AC35-4824-8CAF-29BE3AA82C00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ounded Rectangle 6">
              <a:extLst>
                <a:ext uri="{FF2B5EF4-FFF2-40B4-BE49-F238E27FC236}">
                  <a16:creationId xmlns:a16="http://schemas.microsoft.com/office/drawing/2014/main" id="{2D1DAA67-383A-424D-8D16-E0BE8D9920BA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6" name="Text Placeholder 21">
            <a:extLst>
              <a:ext uri="{FF2B5EF4-FFF2-40B4-BE49-F238E27FC236}">
                <a16:creationId xmlns:a16="http://schemas.microsoft.com/office/drawing/2014/main" id="{B87B97A4-CED5-4BB2-9165-B2F970BB975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7351" y="3440543"/>
            <a:ext cx="1817562" cy="4519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A7CCD8E-4B3D-4381-AC07-1FE90C25235F}"/>
              </a:ext>
            </a:extLst>
          </p:cNvPr>
          <p:cNvGrpSpPr/>
          <p:nvPr userDrawn="1"/>
        </p:nvGrpSpPr>
        <p:grpSpPr>
          <a:xfrm>
            <a:off x="815784" y="4345333"/>
            <a:ext cx="1852417" cy="744657"/>
            <a:chOff x="335030" y="1306676"/>
            <a:chExt cx="2669976" cy="1311987"/>
          </a:xfrm>
          <a:gradFill flip="none" rotWithShape="1">
            <a:gsLst>
              <a:gs pos="0">
                <a:srgbClr val="660066"/>
              </a:gs>
              <a:gs pos="50000">
                <a:srgbClr val="7030A0"/>
              </a:gs>
              <a:gs pos="100000">
                <a:srgbClr val="CC99FF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8" name="Rounded Rectangle 21">
              <a:extLst>
                <a:ext uri="{FF2B5EF4-FFF2-40B4-BE49-F238E27FC236}">
                  <a16:creationId xmlns:a16="http://schemas.microsoft.com/office/drawing/2014/main" id="{0BFAB618-5A05-4ACA-A768-7CB2AD6B613A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ounded Rectangle 6">
              <a:extLst>
                <a:ext uri="{FF2B5EF4-FFF2-40B4-BE49-F238E27FC236}">
                  <a16:creationId xmlns:a16="http://schemas.microsoft.com/office/drawing/2014/main" id="{B548E108-F5CC-4C8C-9251-328BBEDBBF26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0" name="Text Placeholder 21">
            <a:extLst>
              <a:ext uri="{FF2B5EF4-FFF2-40B4-BE49-F238E27FC236}">
                <a16:creationId xmlns:a16="http://schemas.microsoft.com/office/drawing/2014/main" id="{FA772033-BB16-4BFE-A81C-4ACEB28EA20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4545" y="4488428"/>
            <a:ext cx="1852417" cy="43389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1C50DA4-317C-4149-B41E-53FC6998EC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3752" y="979434"/>
            <a:ext cx="7736495" cy="1072908"/>
          </a:xfrm>
          <a:prstGeom prst="rect">
            <a:avLst/>
          </a:prstGeom>
        </p:spPr>
      </p:pic>
      <p:sp>
        <p:nvSpPr>
          <p:cNvPr id="75" name="Rounded Rectangle 14">
            <a:extLst>
              <a:ext uri="{FF2B5EF4-FFF2-40B4-BE49-F238E27FC236}">
                <a16:creationId xmlns:a16="http://schemas.microsoft.com/office/drawing/2014/main" id="{0B90944C-D75A-4D09-80B5-5197A3AFF8EC}"/>
              </a:ext>
            </a:extLst>
          </p:cNvPr>
          <p:cNvSpPr/>
          <p:nvPr userDrawn="1"/>
        </p:nvSpPr>
        <p:spPr>
          <a:xfrm>
            <a:off x="3316882" y="2215661"/>
            <a:ext cx="2510236" cy="3191607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9000">
                <a:srgbClr val="FF7C80"/>
              </a:gs>
              <a:gs pos="97959">
                <a:srgbClr val="8A0000"/>
              </a:gs>
              <a:gs pos="19728">
                <a:srgbClr val="FFCCCC"/>
              </a:gs>
              <a:gs pos="81000">
                <a:srgbClr val="C00000"/>
              </a:gs>
            </a:gsLst>
            <a:path path="circle">
              <a:fillToRect l="100000" t="100000"/>
            </a:path>
            <a:tileRect r="-100000" b="-10000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76" name="Text Placeholder 21">
            <a:extLst>
              <a:ext uri="{FF2B5EF4-FFF2-40B4-BE49-F238E27FC236}">
                <a16:creationId xmlns:a16="http://schemas.microsoft.com/office/drawing/2014/main" id="{9F93AA62-354A-4048-B7AE-DA0C97E458D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31447" y="2438608"/>
            <a:ext cx="1881105" cy="555612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DB795C66-8B6B-4AAF-A879-554B6F47E41F}"/>
              </a:ext>
            </a:extLst>
          </p:cNvPr>
          <p:cNvGrpSpPr/>
          <p:nvPr userDrawn="1"/>
        </p:nvGrpSpPr>
        <p:grpSpPr>
          <a:xfrm>
            <a:off x="3654929" y="3297448"/>
            <a:ext cx="1834139" cy="744657"/>
            <a:chOff x="335030" y="1306676"/>
            <a:chExt cx="2669976" cy="1311987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B0F0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78" name="Rounded Rectangle 17">
              <a:extLst>
                <a:ext uri="{FF2B5EF4-FFF2-40B4-BE49-F238E27FC236}">
                  <a16:creationId xmlns:a16="http://schemas.microsoft.com/office/drawing/2014/main" id="{107553C9-572F-4611-8230-AB5BD2C73967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9" name="Rounded Rectangle 6">
              <a:extLst>
                <a:ext uri="{FF2B5EF4-FFF2-40B4-BE49-F238E27FC236}">
                  <a16:creationId xmlns:a16="http://schemas.microsoft.com/office/drawing/2014/main" id="{DF464D09-7EED-43D6-9D06-D872DC4E81F6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80" name="Text Placeholder 21">
            <a:extLst>
              <a:ext uri="{FF2B5EF4-FFF2-40B4-BE49-F238E27FC236}">
                <a16:creationId xmlns:a16="http://schemas.microsoft.com/office/drawing/2014/main" id="{F1654233-5AFC-47BD-A5F7-F6BAF2B0706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648302" y="3440543"/>
            <a:ext cx="1817562" cy="4519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F66B05EB-C5CE-40C7-899A-351B3A56351E}"/>
              </a:ext>
            </a:extLst>
          </p:cNvPr>
          <p:cNvGrpSpPr/>
          <p:nvPr userDrawn="1"/>
        </p:nvGrpSpPr>
        <p:grpSpPr>
          <a:xfrm>
            <a:off x="3636651" y="4345333"/>
            <a:ext cx="1852417" cy="744657"/>
            <a:chOff x="335030" y="1306676"/>
            <a:chExt cx="2669976" cy="1311987"/>
          </a:xfrm>
          <a:gradFill flip="none" rotWithShape="1">
            <a:gsLst>
              <a:gs pos="0">
                <a:srgbClr val="660066"/>
              </a:gs>
              <a:gs pos="50000">
                <a:srgbClr val="7030A0"/>
              </a:gs>
              <a:gs pos="100000">
                <a:srgbClr val="CC99FF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82" name="Rounded Rectangle 21">
              <a:extLst>
                <a:ext uri="{FF2B5EF4-FFF2-40B4-BE49-F238E27FC236}">
                  <a16:creationId xmlns:a16="http://schemas.microsoft.com/office/drawing/2014/main" id="{A7937923-E9B3-4D13-AEF5-F3CDBA6B5F46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3" name="Rounded Rectangle 6">
              <a:extLst>
                <a:ext uri="{FF2B5EF4-FFF2-40B4-BE49-F238E27FC236}">
                  <a16:creationId xmlns:a16="http://schemas.microsoft.com/office/drawing/2014/main" id="{2A21FDFF-3EF2-4300-B67B-3E41F73DEA4A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84" name="Text Placeholder 21">
            <a:extLst>
              <a:ext uri="{FF2B5EF4-FFF2-40B4-BE49-F238E27FC236}">
                <a16:creationId xmlns:a16="http://schemas.microsoft.com/office/drawing/2014/main" id="{ED8F3F4B-F888-4B99-8079-0FB1340ACF5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654492" y="4494917"/>
            <a:ext cx="1852417" cy="43389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85" name="Rounded Rectangle 14">
            <a:extLst>
              <a:ext uri="{FF2B5EF4-FFF2-40B4-BE49-F238E27FC236}">
                <a16:creationId xmlns:a16="http://schemas.microsoft.com/office/drawing/2014/main" id="{CC0AF6DA-B2FB-4D32-B701-E5FD954167F1}"/>
              </a:ext>
            </a:extLst>
          </p:cNvPr>
          <p:cNvSpPr/>
          <p:nvPr userDrawn="1"/>
        </p:nvSpPr>
        <p:spPr>
          <a:xfrm>
            <a:off x="6136971" y="2201215"/>
            <a:ext cx="2510236" cy="3191607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9000">
                <a:srgbClr val="FF7C80"/>
              </a:gs>
              <a:gs pos="97959">
                <a:srgbClr val="8A0000"/>
              </a:gs>
              <a:gs pos="19728">
                <a:srgbClr val="FFCCCC"/>
              </a:gs>
              <a:gs pos="81000">
                <a:srgbClr val="C00000"/>
              </a:gs>
            </a:gsLst>
            <a:path path="circle">
              <a:fillToRect l="100000" t="100000"/>
            </a:path>
            <a:tileRect r="-100000" b="-10000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86" name="Text Placeholder 21">
            <a:extLst>
              <a:ext uri="{FF2B5EF4-FFF2-40B4-BE49-F238E27FC236}">
                <a16:creationId xmlns:a16="http://schemas.microsoft.com/office/drawing/2014/main" id="{D57F8A2E-AEA4-4D0D-BFFC-0FC41F35E26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51536" y="2424162"/>
            <a:ext cx="1881105" cy="555612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FA54D528-5994-438F-A080-CF93DA5CE25E}"/>
              </a:ext>
            </a:extLst>
          </p:cNvPr>
          <p:cNvGrpSpPr/>
          <p:nvPr userDrawn="1"/>
        </p:nvGrpSpPr>
        <p:grpSpPr>
          <a:xfrm>
            <a:off x="6475018" y="3283002"/>
            <a:ext cx="1834139" cy="744657"/>
            <a:chOff x="335030" y="1306676"/>
            <a:chExt cx="2669976" cy="1311987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00B0F0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88" name="Rounded Rectangle 17">
              <a:extLst>
                <a:ext uri="{FF2B5EF4-FFF2-40B4-BE49-F238E27FC236}">
                  <a16:creationId xmlns:a16="http://schemas.microsoft.com/office/drawing/2014/main" id="{E4F3DC83-076E-4786-90B3-9F5F59B2BCE1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9" name="Rounded Rectangle 6">
              <a:extLst>
                <a:ext uri="{FF2B5EF4-FFF2-40B4-BE49-F238E27FC236}">
                  <a16:creationId xmlns:a16="http://schemas.microsoft.com/office/drawing/2014/main" id="{96F11CDF-A876-446C-B8A9-0474731BD438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90" name="Text Placeholder 21">
            <a:extLst>
              <a:ext uri="{FF2B5EF4-FFF2-40B4-BE49-F238E27FC236}">
                <a16:creationId xmlns:a16="http://schemas.microsoft.com/office/drawing/2014/main" id="{B53FD838-F282-4C2F-8ECF-F9C4A12BD52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468391" y="3426097"/>
            <a:ext cx="1817562" cy="4519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C681E003-5154-4C87-8D68-D734384CA28C}"/>
              </a:ext>
            </a:extLst>
          </p:cNvPr>
          <p:cNvGrpSpPr/>
          <p:nvPr userDrawn="1"/>
        </p:nvGrpSpPr>
        <p:grpSpPr>
          <a:xfrm>
            <a:off x="6446824" y="4330887"/>
            <a:ext cx="1852417" cy="744657"/>
            <a:chOff x="335030" y="1306676"/>
            <a:chExt cx="2669976" cy="1311987"/>
          </a:xfrm>
          <a:gradFill flip="none" rotWithShape="1">
            <a:gsLst>
              <a:gs pos="0">
                <a:srgbClr val="660066"/>
              </a:gs>
              <a:gs pos="50000">
                <a:srgbClr val="7030A0"/>
              </a:gs>
              <a:gs pos="100000">
                <a:srgbClr val="CC99FF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92" name="Rounded Rectangle 21">
              <a:extLst>
                <a:ext uri="{FF2B5EF4-FFF2-40B4-BE49-F238E27FC236}">
                  <a16:creationId xmlns:a16="http://schemas.microsoft.com/office/drawing/2014/main" id="{EA515B26-3DC3-4E7C-8CDA-2179F585FD8A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3" name="Rounded Rectangle 6">
              <a:extLst>
                <a:ext uri="{FF2B5EF4-FFF2-40B4-BE49-F238E27FC236}">
                  <a16:creationId xmlns:a16="http://schemas.microsoft.com/office/drawing/2014/main" id="{CFB0A21E-B7E8-4375-86D5-222F1396A22E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94" name="Text Placeholder 21">
            <a:extLst>
              <a:ext uri="{FF2B5EF4-FFF2-40B4-BE49-F238E27FC236}">
                <a16:creationId xmlns:a16="http://schemas.microsoft.com/office/drawing/2014/main" id="{B6FEFB7A-A5C8-43CC-9B55-3CD9BF775D6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56740" y="4450145"/>
            <a:ext cx="1852417" cy="43389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680270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3846" y="1350249"/>
            <a:ext cx="3380642" cy="1116205"/>
          </a:xfrm>
        </p:spPr>
        <p:txBody>
          <a:bodyPr anchor="b">
            <a:noAutofit/>
          </a:bodyPr>
          <a:lstStyle>
            <a:lvl1pPr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4974" y="1350249"/>
            <a:ext cx="3925564" cy="4018084"/>
          </a:xfrm>
        </p:spPr>
        <p:txBody>
          <a:bodyPr>
            <a:normAutofit/>
          </a:bodyPr>
          <a:lstStyle>
            <a:lvl1pPr>
              <a:defRPr sz="32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8458" y="2800826"/>
            <a:ext cx="3380642" cy="2567507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7356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EEE02-3DF7-41F4-A438-85C8FDF005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4163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3627" y="1130056"/>
            <a:ext cx="73767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3627" y="2590555"/>
            <a:ext cx="7376746" cy="29485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83627" y="6400800"/>
            <a:ext cx="2307981" cy="2813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01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67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4D7A6-4FC4-4E01-BA86-039A313B9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2E61C-A62F-4F4F-9F81-AFB95091B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290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ABD7F26B-AB0D-4769-9328-7C3AA16287C9}" vid="{C9AFA02F-53DB-432F-8AF7-E9CDEAA3EA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2022-01-13T09:54:22Z</dcterms:created>
  <dcterms:modified xsi:type="dcterms:W3CDTF">2022-01-13T09:55:25Z</dcterms:modified>
</cp:coreProperties>
</file>