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FF66CC"/>
    <a:srgbClr val="FF2190"/>
    <a:srgbClr val="A80000"/>
    <a:srgbClr val="003399"/>
    <a:srgbClr val="006666"/>
    <a:srgbClr val="006600"/>
    <a:srgbClr val="FF6600"/>
    <a:srgbClr val="FF0000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87" d="100"/>
          <a:sy n="87" d="100"/>
        </p:scale>
        <p:origin x="63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5648" y="2584770"/>
            <a:ext cx="5868867" cy="1917060"/>
          </a:xfrm>
        </p:spPr>
        <p:txBody>
          <a:bodyPr anchor="b">
            <a:noAutofit/>
          </a:bodyPr>
          <a:lstStyle>
            <a:lvl1pPr algn="l">
              <a:defRPr sz="66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5648" y="4772907"/>
            <a:ext cx="5868867" cy="537730"/>
          </a:xfrm>
        </p:spPr>
        <p:txBody>
          <a:bodyPr>
            <a:noAutofit/>
          </a:bodyPr>
          <a:lstStyle>
            <a:lvl1pPr marL="0" indent="0" algn="l">
              <a:buNone/>
              <a:defRPr sz="3200" b="1">
                <a:solidFill>
                  <a:srgbClr val="FFFF00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5648" y="6497514"/>
            <a:ext cx="2105758" cy="26865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5295585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47814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43ADF1-0812-4D4C-B533-EF8DF540D3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3340" y="1547446"/>
            <a:ext cx="7755103" cy="1066435"/>
          </a:xfrm>
        </p:spPr>
        <p:txBody>
          <a:bodyPr>
            <a:noAutofit/>
          </a:bodyPr>
          <a:lstStyle>
            <a:lvl1pPr>
              <a:defRPr sz="5200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4E2B1CE-C82D-4521-AE11-03E990424B1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14" name="Rounded Rectangle 14">
            <a:extLst>
              <a:ext uri="{FF2B5EF4-FFF2-40B4-BE49-F238E27FC236}">
                <a16:creationId xmlns:a16="http://schemas.microsoft.com/office/drawing/2014/main" id="{B9C15200-535C-4168-89EF-AAD36AD10CB2}"/>
              </a:ext>
            </a:extLst>
          </p:cNvPr>
          <p:cNvSpPr/>
          <p:nvPr userDrawn="1"/>
        </p:nvSpPr>
        <p:spPr>
          <a:xfrm>
            <a:off x="3604739" y="2901463"/>
            <a:ext cx="2319303" cy="2792346"/>
          </a:xfrm>
          <a:prstGeom prst="roundRect">
            <a:avLst>
              <a:gd name="adj" fmla="val 10000"/>
            </a:avLst>
          </a:prstGeom>
          <a:gradFill flip="none" rotWithShape="1">
            <a:gsLst>
              <a:gs pos="37000">
                <a:schemeClr val="bg1"/>
              </a:gs>
              <a:gs pos="74000">
                <a:srgbClr val="FF66CC"/>
              </a:gs>
              <a:gs pos="87000">
                <a:srgbClr val="FF0066"/>
              </a:gs>
            </a:gsLst>
            <a:path path="circle">
              <a:fillToRect l="50000" t="-80000" r="50000" b="180000"/>
            </a:path>
            <a:tileRect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dk1"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th-TH" dirty="0"/>
          </a:p>
        </p:txBody>
      </p:sp>
      <p:sp>
        <p:nvSpPr>
          <p:cNvPr id="15" name="Text Placeholder 21">
            <a:extLst>
              <a:ext uri="{FF2B5EF4-FFF2-40B4-BE49-F238E27FC236}">
                <a16:creationId xmlns:a16="http://schemas.microsoft.com/office/drawing/2014/main" id="{B3F60B40-821D-4785-B0FE-278A0B1D872D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986983" y="3087151"/>
            <a:ext cx="1533086" cy="569684"/>
          </a:xfrm>
        </p:spPr>
        <p:txBody>
          <a:bodyPr>
            <a:noAutofit/>
          </a:bodyPr>
          <a:lstStyle>
            <a:lvl1pPr marL="0" indent="0" algn="ctr">
              <a:buNone/>
              <a:defRPr sz="3600" b="1"/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C38D9FBF-EFF1-4B3C-8A57-649B5A769C03}"/>
              </a:ext>
            </a:extLst>
          </p:cNvPr>
          <p:cNvGrpSpPr/>
          <p:nvPr userDrawn="1"/>
        </p:nvGrpSpPr>
        <p:grpSpPr>
          <a:xfrm>
            <a:off x="3972592" y="3890155"/>
            <a:ext cx="1561869" cy="592118"/>
            <a:chOff x="335030" y="1306676"/>
            <a:chExt cx="2669976" cy="1311987"/>
          </a:xfr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17" name="Rounded Rectangle 17">
              <a:extLst>
                <a:ext uri="{FF2B5EF4-FFF2-40B4-BE49-F238E27FC236}">
                  <a16:creationId xmlns:a16="http://schemas.microsoft.com/office/drawing/2014/main" id="{3C11F32C-5F1D-45C8-B988-E2FF4C73F8FF}"/>
                </a:ext>
              </a:extLst>
            </p:cNvPr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Rounded Rectangle 6">
              <a:extLst>
                <a:ext uri="{FF2B5EF4-FFF2-40B4-BE49-F238E27FC236}">
                  <a16:creationId xmlns:a16="http://schemas.microsoft.com/office/drawing/2014/main" id="{204F595B-6F84-4B2A-947E-8B67B8319077}"/>
                </a:ext>
              </a:extLst>
            </p:cNvPr>
            <p:cNvSpPr txBox="1"/>
            <p:nvPr userDrawn="1"/>
          </p:nvSpPr>
          <p:spPr>
            <a:xfrm>
              <a:off x="373457" y="1345104"/>
              <a:ext cx="2593122" cy="1235133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19" name="Text Placeholder 21">
            <a:extLst>
              <a:ext uri="{FF2B5EF4-FFF2-40B4-BE49-F238E27FC236}">
                <a16:creationId xmlns:a16="http://schemas.microsoft.com/office/drawing/2014/main" id="{C177A053-F54D-4D0B-94CC-3B3551E9F6D3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3972591" y="3967883"/>
            <a:ext cx="1516910" cy="429986"/>
          </a:xfrm>
        </p:spPr>
        <p:txBody>
          <a:bodyPr>
            <a:noAutofit/>
          </a:bodyPr>
          <a:lstStyle>
            <a:lvl1pPr marL="0" indent="0" algn="ctr">
              <a:buNone/>
              <a:defRPr sz="2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3A8306C7-B7F9-4315-85B8-0AC8B3CD2CF7}"/>
              </a:ext>
            </a:extLst>
          </p:cNvPr>
          <p:cNvGrpSpPr/>
          <p:nvPr userDrawn="1"/>
        </p:nvGrpSpPr>
        <p:grpSpPr>
          <a:xfrm>
            <a:off x="3995071" y="4813894"/>
            <a:ext cx="1561869" cy="592118"/>
            <a:chOff x="335030" y="1306676"/>
            <a:chExt cx="2669976" cy="1311987"/>
          </a:xfr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0" scaled="1"/>
            <a:tileRect/>
          </a:gra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21" name="Rounded Rectangle 21">
              <a:extLst>
                <a:ext uri="{FF2B5EF4-FFF2-40B4-BE49-F238E27FC236}">
                  <a16:creationId xmlns:a16="http://schemas.microsoft.com/office/drawing/2014/main" id="{136DD383-4BAA-4083-A7E2-67B4E77D1B29}"/>
                </a:ext>
              </a:extLst>
            </p:cNvPr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2" name="Rounded Rectangle 6">
              <a:extLst>
                <a:ext uri="{FF2B5EF4-FFF2-40B4-BE49-F238E27FC236}">
                  <a16:creationId xmlns:a16="http://schemas.microsoft.com/office/drawing/2014/main" id="{0F2B66C6-5F57-4FFF-B1FA-73B41477CA12}"/>
                </a:ext>
              </a:extLst>
            </p:cNvPr>
            <p:cNvSpPr txBox="1"/>
            <p:nvPr userDrawn="1"/>
          </p:nvSpPr>
          <p:spPr>
            <a:xfrm>
              <a:off x="373458" y="1345104"/>
              <a:ext cx="2593122" cy="1235133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23" name="Text Placeholder 21">
            <a:extLst>
              <a:ext uri="{FF2B5EF4-FFF2-40B4-BE49-F238E27FC236}">
                <a16:creationId xmlns:a16="http://schemas.microsoft.com/office/drawing/2014/main" id="{0B805A85-283B-4732-BDF5-E8B9FA558D75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4037970" y="4897104"/>
            <a:ext cx="1516910" cy="422403"/>
          </a:xfrm>
        </p:spPr>
        <p:txBody>
          <a:bodyPr>
            <a:noAutofit/>
          </a:bodyPr>
          <a:lstStyle>
            <a:lvl1pPr marL="0" indent="0" algn="ctr">
              <a:buNone/>
              <a:defRPr sz="2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35" name="Rounded Rectangle 14">
            <a:extLst>
              <a:ext uri="{FF2B5EF4-FFF2-40B4-BE49-F238E27FC236}">
                <a16:creationId xmlns:a16="http://schemas.microsoft.com/office/drawing/2014/main" id="{5D4CB2D9-1D4B-4446-A63D-E557D07E9784}"/>
              </a:ext>
            </a:extLst>
          </p:cNvPr>
          <p:cNvSpPr/>
          <p:nvPr userDrawn="1"/>
        </p:nvSpPr>
        <p:spPr>
          <a:xfrm>
            <a:off x="850701" y="2901463"/>
            <a:ext cx="2307982" cy="2792346"/>
          </a:xfrm>
          <a:prstGeom prst="roundRect">
            <a:avLst>
              <a:gd name="adj" fmla="val 10000"/>
            </a:avLst>
          </a:prstGeom>
          <a:gradFill flip="none" rotWithShape="1">
            <a:gsLst>
              <a:gs pos="37000">
                <a:schemeClr val="bg1"/>
              </a:gs>
              <a:gs pos="74000">
                <a:srgbClr val="FF66CC"/>
              </a:gs>
              <a:gs pos="87000">
                <a:srgbClr val="FF0066"/>
              </a:gs>
            </a:gsLst>
            <a:path path="circle">
              <a:fillToRect l="50000" t="-80000" r="50000" b="180000"/>
            </a:path>
            <a:tileRect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dk1"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th-TH" dirty="0"/>
          </a:p>
        </p:txBody>
      </p:sp>
      <p:sp>
        <p:nvSpPr>
          <p:cNvPr id="36" name="Text Placeholder 21">
            <a:extLst>
              <a:ext uri="{FF2B5EF4-FFF2-40B4-BE49-F238E27FC236}">
                <a16:creationId xmlns:a16="http://schemas.microsoft.com/office/drawing/2014/main" id="{4A914550-882D-4C04-8027-8E5854B30078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1256590" y="3086386"/>
            <a:ext cx="1533086" cy="569684"/>
          </a:xfrm>
        </p:spPr>
        <p:txBody>
          <a:bodyPr>
            <a:noAutofit/>
          </a:bodyPr>
          <a:lstStyle>
            <a:lvl1pPr marL="0" indent="0" algn="ctr">
              <a:buNone/>
              <a:defRPr sz="3600" b="1"/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A9F53141-58A8-4D6C-9A10-292B8C040449}"/>
              </a:ext>
            </a:extLst>
          </p:cNvPr>
          <p:cNvGrpSpPr/>
          <p:nvPr userDrawn="1"/>
        </p:nvGrpSpPr>
        <p:grpSpPr>
          <a:xfrm>
            <a:off x="1216937" y="3889728"/>
            <a:ext cx="1561869" cy="592118"/>
            <a:chOff x="335030" y="1306676"/>
            <a:chExt cx="2669976" cy="1311987"/>
          </a:xfr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38" name="Rounded Rectangle 17">
              <a:extLst>
                <a:ext uri="{FF2B5EF4-FFF2-40B4-BE49-F238E27FC236}">
                  <a16:creationId xmlns:a16="http://schemas.microsoft.com/office/drawing/2014/main" id="{A1067657-83F8-4908-85F6-1AEA5F0A6862}"/>
                </a:ext>
              </a:extLst>
            </p:cNvPr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9" name="Rounded Rectangle 6">
              <a:extLst>
                <a:ext uri="{FF2B5EF4-FFF2-40B4-BE49-F238E27FC236}">
                  <a16:creationId xmlns:a16="http://schemas.microsoft.com/office/drawing/2014/main" id="{43CA678A-B3D1-4C77-9DB3-6031F61B82A7}"/>
                </a:ext>
              </a:extLst>
            </p:cNvPr>
            <p:cNvSpPr txBox="1"/>
            <p:nvPr userDrawn="1"/>
          </p:nvSpPr>
          <p:spPr>
            <a:xfrm>
              <a:off x="373457" y="1345104"/>
              <a:ext cx="2593122" cy="1235133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40" name="Text Placeholder 21">
            <a:extLst>
              <a:ext uri="{FF2B5EF4-FFF2-40B4-BE49-F238E27FC236}">
                <a16:creationId xmlns:a16="http://schemas.microsoft.com/office/drawing/2014/main" id="{51533758-FE25-4819-AB8E-A48C87714B9F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1225531" y="3978805"/>
            <a:ext cx="1516910" cy="401841"/>
          </a:xfrm>
        </p:spPr>
        <p:txBody>
          <a:bodyPr>
            <a:noAutofit/>
          </a:bodyPr>
          <a:lstStyle>
            <a:lvl1pPr marL="0" indent="0" algn="ctr">
              <a:buNone/>
              <a:defRPr sz="2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id="{FDB2F615-4A98-4880-B93B-3B9714AE2909}"/>
              </a:ext>
            </a:extLst>
          </p:cNvPr>
          <p:cNvGrpSpPr/>
          <p:nvPr userDrawn="1"/>
        </p:nvGrpSpPr>
        <p:grpSpPr>
          <a:xfrm>
            <a:off x="1227807" y="4813894"/>
            <a:ext cx="1561869" cy="592118"/>
            <a:chOff x="335030" y="1306676"/>
            <a:chExt cx="2669976" cy="1311987"/>
          </a:xfr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0" scaled="1"/>
            <a:tileRect/>
          </a:gra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42" name="Rounded Rectangle 21">
              <a:extLst>
                <a:ext uri="{FF2B5EF4-FFF2-40B4-BE49-F238E27FC236}">
                  <a16:creationId xmlns:a16="http://schemas.microsoft.com/office/drawing/2014/main" id="{BDEDFFF8-76F6-4833-94A6-2950FADE2A62}"/>
                </a:ext>
              </a:extLst>
            </p:cNvPr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3" name="Rounded Rectangle 6">
              <a:extLst>
                <a:ext uri="{FF2B5EF4-FFF2-40B4-BE49-F238E27FC236}">
                  <a16:creationId xmlns:a16="http://schemas.microsoft.com/office/drawing/2014/main" id="{13FED042-420F-4607-92C2-BAC400A1BE10}"/>
                </a:ext>
              </a:extLst>
            </p:cNvPr>
            <p:cNvSpPr txBox="1"/>
            <p:nvPr userDrawn="1"/>
          </p:nvSpPr>
          <p:spPr>
            <a:xfrm>
              <a:off x="373458" y="1345104"/>
              <a:ext cx="2593122" cy="1235133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44" name="Text Placeholder 21">
            <a:extLst>
              <a:ext uri="{FF2B5EF4-FFF2-40B4-BE49-F238E27FC236}">
                <a16:creationId xmlns:a16="http://schemas.microsoft.com/office/drawing/2014/main" id="{0C715D29-0B67-4C46-B5C4-0EE33C8CD093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1250287" y="4897477"/>
            <a:ext cx="1516910" cy="413076"/>
          </a:xfrm>
        </p:spPr>
        <p:txBody>
          <a:bodyPr>
            <a:noAutofit/>
          </a:bodyPr>
          <a:lstStyle>
            <a:lvl1pPr marL="0" indent="0" algn="ctr">
              <a:buNone/>
              <a:defRPr sz="2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45" name="Rounded Rectangle 14">
            <a:extLst>
              <a:ext uri="{FF2B5EF4-FFF2-40B4-BE49-F238E27FC236}">
                <a16:creationId xmlns:a16="http://schemas.microsoft.com/office/drawing/2014/main" id="{D4AAC5F9-83FF-4EB6-BFC1-A935D9F5DF3E}"/>
              </a:ext>
            </a:extLst>
          </p:cNvPr>
          <p:cNvSpPr/>
          <p:nvPr userDrawn="1"/>
        </p:nvSpPr>
        <p:spPr>
          <a:xfrm>
            <a:off x="6319140" y="2901463"/>
            <a:ext cx="2319303" cy="2792346"/>
          </a:xfrm>
          <a:prstGeom prst="roundRect">
            <a:avLst>
              <a:gd name="adj" fmla="val 10000"/>
            </a:avLst>
          </a:prstGeom>
          <a:gradFill flip="none" rotWithShape="1">
            <a:gsLst>
              <a:gs pos="37000">
                <a:schemeClr val="bg1"/>
              </a:gs>
              <a:gs pos="74000">
                <a:srgbClr val="FF66CC"/>
              </a:gs>
              <a:gs pos="87000">
                <a:srgbClr val="FF0066"/>
              </a:gs>
            </a:gsLst>
            <a:path path="circle">
              <a:fillToRect l="50000" t="-80000" r="50000" b="180000"/>
            </a:path>
            <a:tileRect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dk1"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th-TH" dirty="0"/>
          </a:p>
        </p:txBody>
      </p:sp>
      <p:sp>
        <p:nvSpPr>
          <p:cNvPr id="46" name="Text Placeholder 21">
            <a:extLst>
              <a:ext uri="{FF2B5EF4-FFF2-40B4-BE49-F238E27FC236}">
                <a16:creationId xmlns:a16="http://schemas.microsoft.com/office/drawing/2014/main" id="{1CF8B410-6B66-4CC4-997D-C455A23DB1E4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6732738" y="3104196"/>
            <a:ext cx="1533086" cy="569684"/>
          </a:xfrm>
        </p:spPr>
        <p:txBody>
          <a:bodyPr>
            <a:noAutofit/>
          </a:bodyPr>
          <a:lstStyle>
            <a:lvl1pPr marL="0" indent="0" algn="ctr">
              <a:buNone/>
              <a:defRPr sz="3600" b="1"/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47" name="Group 46">
            <a:extLst>
              <a:ext uri="{FF2B5EF4-FFF2-40B4-BE49-F238E27FC236}">
                <a16:creationId xmlns:a16="http://schemas.microsoft.com/office/drawing/2014/main" id="{F02D9A7A-8DC6-4CE0-9925-43F34D2C50A4}"/>
              </a:ext>
            </a:extLst>
          </p:cNvPr>
          <p:cNvGrpSpPr/>
          <p:nvPr userDrawn="1"/>
        </p:nvGrpSpPr>
        <p:grpSpPr>
          <a:xfrm>
            <a:off x="6719598" y="3876613"/>
            <a:ext cx="1561869" cy="592118"/>
            <a:chOff x="335030" y="1306676"/>
            <a:chExt cx="2669976" cy="1311987"/>
          </a:xfr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48" name="Rounded Rectangle 17">
              <a:extLst>
                <a:ext uri="{FF2B5EF4-FFF2-40B4-BE49-F238E27FC236}">
                  <a16:creationId xmlns:a16="http://schemas.microsoft.com/office/drawing/2014/main" id="{4BEB307B-1C18-488C-893C-E8E2665BBFBB}"/>
                </a:ext>
              </a:extLst>
            </p:cNvPr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9" name="Rounded Rectangle 6">
              <a:extLst>
                <a:ext uri="{FF2B5EF4-FFF2-40B4-BE49-F238E27FC236}">
                  <a16:creationId xmlns:a16="http://schemas.microsoft.com/office/drawing/2014/main" id="{21C88F8B-DFB0-4F12-AF7A-75A6726D78D7}"/>
                </a:ext>
              </a:extLst>
            </p:cNvPr>
            <p:cNvSpPr txBox="1"/>
            <p:nvPr userDrawn="1"/>
          </p:nvSpPr>
          <p:spPr>
            <a:xfrm>
              <a:off x="373457" y="1345104"/>
              <a:ext cx="2593122" cy="1235133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50" name="Text Placeholder 21">
            <a:extLst>
              <a:ext uri="{FF2B5EF4-FFF2-40B4-BE49-F238E27FC236}">
                <a16:creationId xmlns:a16="http://schemas.microsoft.com/office/drawing/2014/main" id="{C353CC99-1F85-4BF3-8586-DBE7108A76CD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6719598" y="3954031"/>
            <a:ext cx="1516910" cy="372641"/>
          </a:xfrm>
        </p:spPr>
        <p:txBody>
          <a:bodyPr>
            <a:noAutofit/>
          </a:bodyPr>
          <a:lstStyle>
            <a:lvl1pPr marL="0" indent="0" algn="ctr">
              <a:buNone/>
              <a:defRPr sz="2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  <p:grpSp>
        <p:nvGrpSpPr>
          <p:cNvPr id="51" name="Group 50">
            <a:extLst>
              <a:ext uri="{FF2B5EF4-FFF2-40B4-BE49-F238E27FC236}">
                <a16:creationId xmlns:a16="http://schemas.microsoft.com/office/drawing/2014/main" id="{5BFC66D0-F1B4-4816-A2C4-10CEF6264474}"/>
              </a:ext>
            </a:extLst>
          </p:cNvPr>
          <p:cNvGrpSpPr/>
          <p:nvPr userDrawn="1"/>
        </p:nvGrpSpPr>
        <p:grpSpPr>
          <a:xfrm>
            <a:off x="6730468" y="4800779"/>
            <a:ext cx="1561869" cy="592118"/>
            <a:chOff x="335030" y="1306676"/>
            <a:chExt cx="2669976" cy="1311987"/>
          </a:xfrm>
          <a:gradFill flip="none" rotWithShape="1">
            <a:gsLst>
              <a:gs pos="0">
                <a:srgbClr val="996600">
                  <a:shade val="30000"/>
                  <a:satMod val="115000"/>
                </a:srgb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0" scaled="1"/>
            <a:tileRect/>
          </a:gra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52" name="Rounded Rectangle 21">
              <a:extLst>
                <a:ext uri="{FF2B5EF4-FFF2-40B4-BE49-F238E27FC236}">
                  <a16:creationId xmlns:a16="http://schemas.microsoft.com/office/drawing/2014/main" id="{DBF40139-CF99-4FB2-9058-0C8B7D66FE08}"/>
                </a:ext>
              </a:extLst>
            </p:cNvPr>
            <p:cNvSpPr/>
            <p:nvPr userDrawn="1"/>
          </p:nvSpPr>
          <p:spPr>
            <a:xfrm>
              <a:off x="335030" y="1306676"/>
              <a:ext cx="2669976" cy="1311987"/>
            </a:xfrm>
            <a:prstGeom prst="roundRect">
              <a:avLst>
                <a:gd name="adj" fmla="val 10000"/>
              </a:avLst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3" name="Rounded Rectangle 6">
              <a:extLst>
                <a:ext uri="{FF2B5EF4-FFF2-40B4-BE49-F238E27FC236}">
                  <a16:creationId xmlns:a16="http://schemas.microsoft.com/office/drawing/2014/main" id="{C1FAD8B0-7D07-48C4-A405-1BBC1C214A03}"/>
                </a:ext>
              </a:extLst>
            </p:cNvPr>
            <p:cNvSpPr txBox="1"/>
            <p:nvPr userDrawn="1"/>
          </p:nvSpPr>
          <p:spPr>
            <a:xfrm>
              <a:off x="373458" y="1345104"/>
              <a:ext cx="2593122" cy="1235133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0800" tIns="38100" rIns="50800" bIns="381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/>
            </a:p>
          </p:txBody>
        </p:sp>
      </p:grpSp>
      <p:sp>
        <p:nvSpPr>
          <p:cNvPr id="54" name="Text Placeholder 21">
            <a:extLst>
              <a:ext uri="{FF2B5EF4-FFF2-40B4-BE49-F238E27FC236}">
                <a16:creationId xmlns:a16="http://schemas.microsoft.com/office/drawing/2014/main" id="{000DF380-A7F4-4B53-A238-E85AF84D5141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6764557" y="4908436"/>
            <a:ext cx="1516910" cy="402117"/>
          </a:xfrm>
        </p:spPr>
        <p:txBody>
          <a:bodyPr>
            <a:noAutofit/>
          </a:bodyPr>
          <a:lstStyle>
            <a:lvl1pPr marL="0" indent="0" algn="ctr">
              <a:buNone/>
              <a:defRPr sz="2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39439096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8239" y="1773802"/>
            <a:ext cx="3217986" cy="1116205"/>
          </a:xfrm>
        </p:spPr>
        <p:txBody>
          <a:bodyPr anchor="b">
            <a:noAutofit/>
          </a:bodyPr>
          <a:lstStyle>
            <a:lvl1pPr>
              <a:defRPr sz="36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01662" y="1773802"/>
            <a:ext cx="3925564" cy="4201200"/>
          </a:xfrm>
        </p:spPr>
        <p:txBody>
          <a:bodyPr>
            <a:normAutofit/>
          </a:bodyPr>
          <a:lstStyle>
            <a:lvl1pPr>
              <a:defRPr sz="3200" b="1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18239" y="3042137"/>
            <a:ext cx="3217986" cy="2932865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4673568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BBEEE02-3DF7-41F4-A438-85C8FDF0054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0416356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61697" y="1288318"/>
            <a:ext cx="7376746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697" y="2748817"/>
            <a:ext cx="7376746" cy="30716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2465" y="6418385"/>
            <a:ext cx="2307981" cy="28135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4300121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6" r:id="rId2"/>
    <p:sldLayoutId id="2147483670" r:id="rId3"/>
    <p:sldLayoutId id="2147483668" r:id="rId4"/>
    <p:sldLayoutId id="2147483669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b="1" kern="1200">
          <a:solidFill>
            <a:srgbClr val="A80000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200" kern="1200">
          <a:solidFill>
            <a:srgbClr val="002060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rgbClr val="002060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002060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02060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0206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94D7A6-4FC4-4E01-BA86-039A313B9B7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892E61C-A62F-4F4F-9F81-AFB95091B88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352909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Pap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4478E6DB-AD29-48A2-B1F2-1684FECF046F}" vid="{DB88EC0D-33E6-4042-945F-0242E477457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</TotalTime>
  <Words>0</Words>
  <Application>Microsoft Office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sirirad Detphet</dc:creator>
  <cp:lastModifiedBy>sirirad Detphet</cp:lastModifiedBy>
  <cp:revision>1</cp:revision>
  <dcterms:created xsi:type="dcterms:W3CDTF">2022-01-13T06:14:24Z</dcterms:created>
  <dcterms:modified xsi:type="dcterms:W3CDTF">2022-01-13T06:31:19Z</dcterms:modified>
</cp:coreProperties>
</file>