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TH SarabunPSK" panose="020B0500040200020003" pitchFamily="34" charset="-34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011B9-5821-4F81-BD17-0F9EB4BC7DF7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639564-8FEC-46C4-9A5F-6A588CD4A1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949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346" y="1953929"/>
            <a:ext cx="5656446" cy="139240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346" y="3476909"/>
            <a:ext cx="5656446" cy="607497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FFFF00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60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97125"/>
            <a:ext cx="10515600" cy="3387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09813"/>
            <a:ext cx="5062538" cy="35909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6391276" y="2309813"/>
            <a:ext cx="4962524" cy="359092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1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5149"/>
            <a:ext cx="10515600" cy="1232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19687"/>
            <a:ext cx="10515600" cy="3522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41897D5-CB15-4723-BA28-496EBD999191}" vid="{442FDEDE-28C7-4FD5-BCC6-AEFDA69419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SarabunPSK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1</cp:revision>
  <dcterms:created xsi:type="dcterms:W3CDTF">2022-10-21T08:31:19Z</dcterms:created>
  <dcterms:modified xsi:type="dcterms:W3CDTF">2022-10-21T08:36:46Z</dcterms:modified>
</cp:coreProperties>
</file>