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EA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3BE6E-6018-49BB-85EB-9F5274380DD2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58F784-3436-4FD4-BB86-DF24AA6DA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43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61492" y="6366399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17373" y="1919549"/>
            <a:ext cx="6975932" cy="1929284"/>
          </a:xfrm>
        </p:spPr>
        <p:txBody>
          <a:bodyPr anchor="b">
            <a:noAutofit/>
          </a:bodyPr>
          <a:lstStyle>
            <a:lvl1pPr algn="l">
              <a:defRPr sz="6200" b="1">
                <a:solidFill>
                  <a:schemeClr val="tx1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417373" y="4165725"/>
            <a:ext cx="6381068" cy="627927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Arial Rounded MT Bold" panose="020F07040305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9724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752789" y="1235526"/>
            <a:ext cx="4925199" cy="12969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Click to edit Master title style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677990" y="1235528"/>
            <a:ext cx="5799908" cy="444179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52790" y="2542903"/>
            <a:ext cx="4925199" cy="3144884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2793328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166897"/>
            <a:ext cx="10515600" cy="963971"/>
          </a:xfrm>
        </p:spPr>
        <p:txBody>
          <a:bodyPr>
            <a:normAutofit/>
          </a:bodyPr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4580886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505170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3" name="Rounded Rectangle 12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5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6" name="Rounded Rectangle 15"/>
          <p:cNvSpPr/>
          <p:nvPr userDrawn="1"/>
        </p:nvSpPr>
        <p:spPr>
          <a:xfrm>
            <a:off x="838200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325396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9" name="Rounded Rectangle 18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1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1325397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3" name="Rounded Rectangle 22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5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6" name="Rounded Rectangle 25"/>
          <p:cNvSpPr/>
          <p:nvPr userDrawn="1"/>
        </p:nvSpPr>
        <p:spPr>
          <a:xfrm>
            <a:off x="8303288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82961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8790484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9" name="Rounded Rectangle 28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1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879048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3" name="Rounded Rectangle 32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5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2104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5051704" y="3434285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7" name="Rounded Rectangle 3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9" name="Text Placeholder 21"/>
          <p:cNvSpPr>
            <a:spLocks noGrp="1"/>
          </p:cNvSpPr>
          <p:nvPr>
            <p:ph type="body" sz="quarter" idx="25" hasCustomPrompt="1"/>
          </p:nvPr>
        </p:nvSpPr>
        <p:spPr>
          <a:xfrm>
            <a:off x="5090835" y="3649571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976579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8200" y="2632668"/>
            <a:ext cx="10515600" cy="2964264"/>
          </a:xfrm>
        </p:spPr>
        <p:txBody>
          <a:bodyPr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991450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913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07286"/>
            <a:ext cx="10515600" cy="846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260878"/>
            <a:ext cx="10515600" cy="33963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52790" y="6497132"/>
            <a:ext cx="2382296" cy="285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400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8" r:id="rId4"/>
    <p:sldLayoutId id="214748365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772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1F03E6-A451-43D7-A626-66E710D1D422}" vid="{BACBBD42-2BE2-4576-8C9A-49C26F17C9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2022-01-13T04:34:46Z</dcterms:created>
  <dcterms:modified xsi:type="dcterms:W3CDTF">2022-01-13T04:35:55Z</dcterms:modified>
</cp:coreProperties>
</file>