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0A7C"/>
    <a:srgbClr val="00A7E2"/>
    <a:srgbClr val="D3F8FD"/>
    <a:srgbClr val="25C6FF"/>
    <a:srgbClr val="48ABD8"/>
    <a:srgbClr val="9FF0FB"/>
    <a:srgbClr val="0000FF"/>
    <a:srgbClr val="0000CC"/>
    <a:srgbClr val="003399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0095" y="2534173"/>
            <a:ext cx="6576662" cy="1789653"/>
          </a:xfrm>
        </p:spPr>
        <p:txBody>
          <a:bodyPr anchor="b">
            <a:noAutofit/>
          </a:bodyPr>
          <a:lstStyle>
            <a:lvl1pPr algn="ctr">
              <a:defRPr sz="6000" b="1">
                <a:solidFill>
                  <a:srgbClr val="1A0A7C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20100" y="4556775"/>
            <a:ext cx="5090761" cy="519440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0000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928333" y="6471137"/>
            <a:ext cx="2105758" cy="268659"/>
          </a:xfrm>
        </p:spPr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244" y="1582111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5D4CB2D9-1D4B-4446-A63D-E557D07E9784}"/>
              </a:ext>
            </a:extLst>
          </p:cNvPr>
          <p:cNvSpPr/>
          <p:nvPr userDrawn="1"/>
        </p:nvSpPr>
        <p:spPr>
          <a:xfrm>
            <a:off x="850701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2000">
                <a:schemeClr val="bg1"/>
              </a:gs>
              <a:gs pos="91000">
                <a:srgbClr val="00A7E2"/>
              </a:gs>
              <a:gs pos="59000">
                <a:srgbClr val="25C6FF"/>
              </a:gs>
              <a:gs pos="72000">
                <a:srgbClr val="D3F8FD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A914550-882D-4C04-8027-8E5854B300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6590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9F53141-58A8-4D6C-9A10-292B8C040449}"/>
              </a:ext>
            </a:extLst>
          </p:cNvPr>
          <p:cNvGrpSpPr/>
          <p:nvPr userDrawn="1"/>
        </p:nvGrpSpPr>
        <p:grpSpPr>
          <a:xfrm>
            <a:off x="1216937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A1067657-83F8-4908-85F6-1AEA5F0A68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43CA678A-B3D1-4C77-9DB3-6031F61B82A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51533758-FE25-4819-AB8E-A48C87714B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5531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DB2F615-4A98-4880-B93B-3B9714AE2909}"/>
              </a:ext>
            </a:extLst>
          </p:cNvPr>
          <p:cNvGrpSpPr/>
          <p:nvPr userDrawn="1"/>
        </p:nvGrpSpPr>
        <p:grpSpPr>
          <a:xfrm>
            <a:off x="1227807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BDEDFFF8-76F6-4833-94A6-2950FADE2A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13FED042-420F-4607-92C2-BAC400A1BE1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0C715D29-0B67-4C46-B5C4-0EE33C8CD09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0287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4" name="Rounded Rectangle 14">
            <a:extLst>
              <a:ext uri="{FF2B5EF4-FFF2-40B4-BE49-F238E27FC236}">
                <a16:creationId xmlns:a16="http://schemas.microsoft.com/office/drawing/2014/main" id="{671E09A4-1CEE-4883-80A8-5C66BE6E7D39}"/>
              </a:ext>
            </a:extLst>
          </p:cNvPr>
          <p:cNvSpPr/>
          <p:nvPr userDrawn="1"/>
        </p:nvSpPr>
        <p:spPr>
          <a:xfrm>
            <a:off x="3606563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2000">
                <a:schemeClr val="bg1"/>
              </a:gs>
              <a:gs pos="91000">
                <a:srgbClr val="00A7E2"/>
              </a:gs>
              <a:gs pos="59000">
                <a:srgbClr val="25C6FF"/>
              </a:gs>
              <a:gs pos="72000">
                <a:srgbClr val="D3F8FD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5" name="Text Placeholder 21">
            <a:extLst>
              <a:ext uri="{FF2B5EF4-FFF2-40B4-BE49-F238E27FC236}">
                <a16:creationId xmlns:a16="http://schemas.microsoft.com/office/drawing/2014/main" id="{8AFC3E66-9A55-4D6E-939A-18E0562A504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012452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7EE7C6AE-CEE9-4760-89E3-0A4086811917}"/>
              </a:ext>
            </a:extLst>
          </p:cNvPr>
          <p:cNvGrpSpPr/>
          <p:nvPr userDrawn="1"/>
        </p:nvGrpSpPr>
        <p:grpSpPr>
          <a:xfrm>
            <a:off x="3972799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7" name="Rounded Rectangle 17">
              <a:extLst>
                <a:ext uri="{FF2B5EF4-FFF2-40B4-BE49-F238E27FC236}">
                  <a16:creationId xmlns:a16="http://schemas.microsoft.com/office/drawing/2014/main" id="{724BE7B2-50FD-4E32-A8A8-1C13FDE6C363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Rounded Rectangle 6">
              <a:extLst>
                <a:ext uri="{FF2B5EF4-FFF2-40B4-BE49-F238E27FC236}">
                  <a16:creationId xmlns:a16="http://schemas.microsoft.com/office/drawing/2014/main" id="{DCB66870-E956-46C8-8FBA-25AC6AD66D10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9" name="Text Placeholder 21">
            <a:extLst>
              <a:ext uri="{FF2B5EF4-FFF2-40B4-BE49-F238E27FC236}">
                <a16:creationId xmlns:a16="http://schemas.microsoft.com/office/drawing/2014/main" id="{7ABDFC83-0E7D-4CDF-8EE5-738228EA070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981393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3D529F7D-43F1-4BC4-AE5E-2C51B846BDE8}"/>
              </a:ext>
            </a:extLst>
          </p:cNvPr>
          <p:cNvGrpSpPr/>
          <p:nvPr userDrawn="1"/>
        </p:nvGrpSpPr>
        <p:grpSpPr>
          <a:xfrm>
            <a:off x="3983669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Rounded Rectangle 21">
              <a:extLst>
                <a:ext uri="{FF2B5EF4-FFF2-40B4-BE49-F238E27FC236}">
                  <a16:creationId xmlns:a16="http://schemas.microsoft.com/office/drawing/2014/main" id="{90306A5B-3657-4CC2-903C-DD987680F895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ounded Rectangle 6">
              <a:extLst>
                <a:ext uri="{FF2B5EF4-FFF2-40B4-BE49-F238E27FC236}">
                  <a16:creationId xmlns:a16="http://schemas.microsoft.com/office/drawing/2014/main" id="{F5B8F8B1-758B-49DE-A084-CBF0D1980AEF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3" name="Text Placeholder 21">
            <a:extLst>
              <a:ext uri="{FF2B5EF4-FFF2-40B4-BE49-F238E27FC236}">
                <a16:creationId xmlns:a16="http://schemas.microsoft.com/office/drawing/2014/main" id="{3F0232D0-2DF1-4C05-90A1-3F351E60465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006149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4" name="Rounded Rectangle 14">
            <a:extLst>
              <a:ext uri="{FF2B5EF4-FFF2-40B4-BE49-F238E27FC236}">
                <a16:creationId xmlns:a16="http://schemas.microsoft.com/office/drawing/2014/main" id="{1F9D2E8C-F83F-4998-A1D1-D2AE731E09A5}"/>
              </a:ext>
            </a:extLst>
          </p:cNvPr>
          <p:cNvSpPr/>
          <p:nvPr userDrawn="1"/>
        </p:nvSpPr>
        <p:spPr>
          <a:xfrm>
            <a:off x="6362425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2000">
                <a:schemeClr val="bg1"/>
              </a:gs>
              <a:gs pos="91000">
                <a:srgbClr val="00A7E2"/>
              </a:gs>
              <a:gs pos="59000">
                <a:srgbClr val="25C6FF"/>
              </a:gs>
              <a:gs pos="72000">
                <a:srgbClr val="D3F8FD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75" name="Text Placeholder 21">
            <a:extLst>
              <a:ext uri="{FF2B5EF4-FFF2-40B4-BE49-F238E27FC236}">
                <a16:creationId xmlns:a16="http://schemas.microsoft.com/office/drawing/2014/main" id="{A8DB8E91-77AE-47BC-B70C-488DE352549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768314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A9F8635-AF18-40CA-B22B-03EB7243D612}"/>
              </a:ext>
            </a:extLst>
          </p:cNvPr>
          <p:cNvGrpSpPr/>
          <p:nvPr userDrawn="1"/>
        </p:nvGrpSpPr>
        <p:grpSpPr>
          <a:xfrm>
            <a:off x="6728661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7" name="Rounded Rectangle 17">
              <a:extLst>
                <a:ext uri="{FF2B5EF4-FFF2-40B4-BE49-F238E27FC236}">
                  <a16:creationId xmlns:a16="http://schemas.microsoft.com/office/drawing/2014/main" id="{587147BE-07C5-4768-BC57-28EE9780C1CB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Rounded Rectangle 6">
              <a:extLst>
                <a:ext uri="{FF2B5EF4-FFF2-40B4-BE49-F238E27FC236}">
                  <a16:creationId xmlns:a16="http://schemas.microsoft.com/office/drawing/2014/main" id="{3D54B15E-A245-4567-A0D0-3CCFFB222DF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9" name="Text Placeholder 21">
            <a:extLst>
              <a:ext uri="{FF2B5EF4-FFF2-40B4-BE49-F238E27FC236}">
                <a16:creationId xmlns:a16="http://schemas.microsoft.com/office/drawing/2014/main" id="{2D2A19EB-C3B2-45E1-A541-9D8CD3474B5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737255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F0D3BAD-AFD3-48DE-8298-55B1841E8747}"/>
              </a:ext>
            </a:extLst>
          </p:cNvPr>
          <p:cNvGrpSpPr/>
          <p:nvPr userDrawn="1"/>
        </p:nvGrpSpPr>
        <p:grpSpPr>
          <a:xfrm>
            <a:off x="6739531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1" name="Rounded Rectangle 21">
              <a:extLst>
                <a:ext uri="{FF2B5EF4-FFF2-40B4-BE49-F238E27FC236}">
                  <a16:creationId xmlns:a16="http://schemas.microsoft.com/office/drawing/2014/main" id="{D9B8755B-8653-445A-B37A-F0A05A92E7CB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Rounded Rectangle 6">
              <a:extLst>
                <a:ext uri="{FF2B5EF4-FFF2-40B4-BE49-F238E27FC236}">
                  <a16:creationId xmlns:a16="http://schemas.microsoft.com/office/drawing/2014/main" id="{149F93D8-2F80-474B-9214-D84AA79C0D94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3" name="Text Placeholder 21">
            <a:extLst>
              <a:ext uri="{FF2B5EF4-FFF2-40B4-BE49-F238E27FC236}">
                <a16:creationId xmlns:a16="http://schemas.microsoft.com/office/drawing/2014/main" id="{E818F946-9F6C-4BFA-B91F-29A26CE9E32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62011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1A0A7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00F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00F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F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F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D05E38E-B431-49E5-9198-40C883FEECEE}" vid="{D3B2172D-BF35-4717-AC58-66B3ECCB625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2022-01-13T07:45:34Z</dcterms:created>
  <dcterms:modified xsi:type="dcterms:W3CDTF">2022-01-13T07:57:21Z</dcterms:modified>
</cp:coreProperties>
</file>