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FF"/>
    <a:srgbClr val="000099"/>
    <a:srgbClr val="003399"/>
    <a:srgbClr val="FF6600"/>
    <a:srgbClr val="FDDC17"/>
    <a:srgbClr val="800080"/>
    <a:srgbClr val="FF0000"/>
    <a:srgbClr val="FF99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>
        <p:scale>
          <a:sx n="70" d="100"/>
          <a:sy n="70" d="100"/>
        </p:scale>
        <p:origin x="1114" y="42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2545" y="2264228"/>
            <a:ext cx="4634818" cy="2594221"/>
          </a:xfrm>
        </p:spPr>
        <p:txBody>
          <a:bodyPr anchor="b">
            <a:noAutofit/>
          </a:bodyPr>
          <a:lstStyle>
            <a:lvl1pPr algn="l">
              <a:defRPr sz="6000" b="1">
                <a:solidFill>
                  <a:srgbClr val="FDDC17"/>
                </a:solidFill>
                <a:latin typeface="Arial Rounded MT Bold" panose="020F07040305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2545" y="5151598"/>
            <a:ext cx="4686945" cy="863667"/>
          </a:xfrm>
        </p:spPr>
        <p:txBody>
          <a:bodyPr>
            <a:noAutofit/>
          </a:bodyPr>
          <a:lstStyle>
            <a:lvl1pPr marL="0" indent="0" algn="l">
              <a:buNone/>
              <a:defRPr sz="28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928333" y="6471137"/>
            <a:ext cx="2105758" cy="26865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29558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47814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3ADF1-0812-4D4C-B533-EF8DF540D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244" y="1582111"/>
            <a:ext cx="7755103" cy="1066435"/>
          </a:xfrm>
        </p:spPr>
        <p:txBody>
          <a:bodyPr>
            <a:no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E2B1CE-C82D-4521-AE11-03E990424B1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35" name="Rounded Rectangle 14">
            <a:extLst>
              <a:ext uri="{FF2B5EF4-FFF2-40B4-BE49-F238E27FC236}">
                <a16:creationId xmlns:a16="http://schemas.microsoft.com/office/drawing/2014/main" id="{5D4CB2D9-1D4B-4446-A63D-E557D07E9784}"/>
              </a:ext>
            </a:extLst>
          </p:cNvPr>
          <p:cNvSpPr/>
          <p:nvPr userDrawn="1"/>
        </p:nvSpPr>
        <p:spPr>
          <a:xfrm>
            <a:off x="850701" y="2980594"/>
            <a:ext cx="2307982" cy="2792346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44000">
                <a:schemeClr val="bg1"/>
              </a:gs>
              <a:gs pos="91000">
                <a:srgbClr val="003399"/>
              </a:gs>
              <a:gs pos="63000">
                <a:srgbClr val="0070C0"/>
              </a:gs>
              <a:gs pos="80000">
                <a:schemeClr val="accent6">
                  <a:lumMod val="20000"/>
                  <a:lumOff val="80000"/>
                </a:schemeClr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36" name="Text Placeholder 21">
            <a:extLst>
              <a:ext uri="{FF2B5EF4-FFF2-40B4-BE49-F238E27FC236}">
                <a16:creationId xmlns:a16="http://schemas.microsoft.com/office/drawing/2014/main" id="{4A914550-882D-4C04-8027-8E5854B3007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256590" y="3165517"/>
            <a:ext cx="1533086" cy="569684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A9F53141-58A8-4D6C-9A10-292B8C040449}"/>
              </a:ext>
            </a:extLst>
          </p:cNvPr>
          <p:cNvGrpSpPr/>
          <p:nvPr userDrawn="1"/>
        </p:nvGrpSpPr>
        <p:grpSpPr>
          <a:xfrm>
            <a:off x="1216937" y="3968859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/>
              </a:gs>
              <a:gs pos="34000">
                <a:srgbClr val="FF3300"/>
              </a:gs>
              <a:gs pos="100000">
                <a:srgbClr val="FFFF0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8" name="Rounded Rectangle 17">
              <a:extLst>
                <a:ext uri="{FF2B5EF4-FFF2-40B4-BE49-F238E27FC236}">
                  <a16:creationId xmlns:a16="http://schemas.microsoft.com/office/drawing/2014/main" id="{A1067657-83F8-4908-85F6-1AEA5F0A6862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Rounded Rectangle 6">
              <a:extLst>
                <a:ext uri="{FF2B5EF4-FFF2-40B4-BE49-F238E27FC236}">
                  <a16:creationId xmlns:a16="http://schemas.microsoft.com/office/drawing/2014/main" id="{43CA678A-B3D1-4C77-9DB3-6031F61B82A7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40" name="Text Placeholder 21">
            <a:extLst>
              <a:ext uri="{FF2B5EF4-FFF2-40B4-BE49-F238E27FC236}">
                <a16:creationId xmlns:a16="http://schemas.microsoft.com/office/drawing/2014/main" id="{51533758-FE25-4819-AB8E-A48C87714B9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225531" y="4057936"/>
            <a:ext cx="1516910" cy="401841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FDB2F615-4A98-4880-B93B-3B9714AE2909}"/>
              </a:ext>
            </a:extLst>
          </p:cNvPr>
          <p:cNvGrpSpPr/>
          <p:nvPr userDrawn="1"/>
        </p:nvGrpSpPr>
        <p:grpSpPr>
          <a:xfrm>
            <a:off x="1227807" y="4893025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/>
              </a:gs>
              <a:gs pos="50000">
                <a:srgbClr val="FF6600"/>
              </a:gs>
              <a:gs pos="100000">
                <a:srgbClr val="FFFF0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42" name="Rounded Rectangle 21">
              <a:extLst>
                <a:ext uri="{FF2B5EF4-FFF2-40B4-BE49-F238E27FC236}">
                  <a16:creationId xmlns:a16="http://schemas.microsoft.com/office/drawing/2014/main" id="{BDEDFFF8-76F6-4833-94A6-2950FADE2A62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Rounded Rectangle 6">
              <a:extLst>
                <a:ext uri="{FF2B5EF4-FFF2-40B4-BE49-F238E27FC236}">
                  <a16:creationId xmlns:a16="http://schemas.microsoft.com/office/drawing/2014/main" id="{13FED042-420F-4607-92C2-BAC400A1BE10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44" name="Text Placeholder 21">
            <a:extLst>
              <a:ext uri="{FF2B5EF4-FFF2-40B4-BE49-F238E27FC236}">
                <a16:creationId xmlns:a16="http://schemas.microsoft.com/office/drawing/2014/main" id="{0C715D29-0B67-4C46-B5C4-0EE33C8CD09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250287" y="4976608"/>
            <a:ext cx="1516910" cy="413076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55" name="Rounded Rectangle 14">
            <a:extLst>
              <a:ext uri="{FF2B5EF4-FFF2-40B4-BE49-F238E27FC236}">
                <a16:creationId xmlns:a16="http://schemas.microsoft.com/office/drawing/2014/main" id="{338BE404-5A54-4890-8DC4-4B2D2165EE08}"/>
              </a:ext>
            </a:extLst>
          </p:cNvPr>
          <p:cNvSpPr/>
          <p:nvPr userDrawn="1"/>
        </p:nvSpPr>
        <p:spPr>
          <a:xfrm>
            <a:off x="3601033" y="2980594"/>
            <a:ext cx="2307982" cy="2792346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44000">
                <a:schemeClr val="bg1"/>
              </a:gs>
              <a:gs pos="91000">
                <a:srgbClr val="003399"/>
              </a:gs>
              <a:gs pos="63000">
                <a:srgbClr val="0070C0"/>
              </a:gs>
              <a:gs pos="80000">
                <a:schemeClr val="accent6">
                  <a:lumMod val="20000"/>
                  <a:lumOff val="80000"/>
                </a:schemeClr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56" name="Text Placeholder 21">
            <a:extLst>
              <a:ext uri="{FF2B5EF4-FFF2-40B4-BE49-F238E27FC236}">
                <a16:creationId xmlns:a16="http://schemas.microsoft.com/office/drawing/2014/main" id="{0A02703B-CD6A-482D-9A03-6B931B8EC71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006922" y="3165517"/>
            <a:ext cx="1533086" cy="569684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0C9A5AC8-BC9D-49B6-A13F-5AFCF4DD39B1}"/>
              </a:ext>
            </a:extLst>
          </p:cNvPr>
          <p:cNvGrpSpPr/>
          <p:nvPr userDrawn="1"/>
        </p:nvGrpSpPr>
        <p:grpSpPr>
          <a:xfrm>
            <a:off x="3967269" y="3968859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/>
              </a:gs>
              <a:gs pos="34000">
                <a:srgbClr val="FF3300"/>
              </a:gs>
              <a:gs pos="100000">
                <a:srgbClr val="FFFF0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58" name="Rounded Rectangle 17">
              <a:extLst>
                <a:ext uri="{FF2B5EF4-FFF2-40B4-BE49-F238E27FC236}">
                  <a16:creationId xmlns:a16="http://schemas.microsoft.com/office/drawing/2014/main" id="{C5AAF2CD-CB6B-4028-B5F9-01040BAB8F68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9" name="Rounded Rectangle 6">
              <a:extLst>
                <a:ext uri="{FF2B5EF4-FFF2-40B4-BE49-F238E27FC236}">
                  <a16:creationId xmlns:a16="http://schemas.microsoft.com/office/drawing/2014/main" id="{2B2E2CCB-8849-4E6C-A0D2-E68BACB702F3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60" name="Text Placeholder 21">
            <a:extLst>
              <a:ext uri="{FF2B5EF4-FFF2-40B4-BE49-F238E27FC236}">
                <a16:creationId xmlns:a16="http://schemas.microsoft.com/office/drawing/2014/main" id="{45BD8692-F3C1-42D8-95D6-1BC65A75D1D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975863" y="4057936"/>
            <a:ext cx="1516910" cy="401841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48AF5E40-A368-465B-8519-A3582D31D395}"/>
              </a:ext>
            </a:extLst>
          </p:cNvPr>
          <p:cNvGrpSpPr/>
          <p:nvPr userDrawn="1"/>
        </p:nvGrpSpPr>
        <p:grpSpPr>
          <a:xfrm>
            <a:off x="3978139" y="4893025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/>
              </a:gs>
              <a:gs pos="50000">
                <a:srgbClr val="FF6600"/>
              </a:gs>
              <a:gs pos="100000">
                <a:srgbClr val="FFFF0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62" name="Rounded Rectangle 21">
              <a:extLst>
                <a:ext uri="{FF2B5EF4-FFF2-40B4-BE49-F238E27FC236}">
                  <a16:creationId xmlns:a16="http://schemas.microsoft.com/office/drawing/2014/main" id="{90E49AE8-9F0A-416E-B2AC-BB4A8A2C6A67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3" name="Rounded Rectangle 6">
              <a:extLst>
                <a:ext uri="{FF2B5EF4-FFF2-40B4-BE49-F238E27FC236}">
                  <a16:creationId xmlns:a16="http://schemas.microsoft.com/office/drawing/2014/main" id="{52810498-37CB-4601-B412-04A752257CF5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64" name="Text Placeholder 21">
            <a:extLst>
              <a:ext uri="{FF2B5EF4-FFF2-40B4-BE49-F238E27FC236}">
                <a16:creationId xmlns:a16="http://schemas.microsoft.com/office/drawing/2014/main" id="{DF78C910-688C-4515-A5D8-6705C89188A7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000619" y="4976608"/>
            <a:ext cx="1516910" cy="413076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65" name="Rounded Rectangle 14">
            <a:extLst>
              <a:ext uri="{FF2B5EF4-FFF2-40B4-BE49-F238E27FC236}">
                <a16:creationId xmlns:a16="http://schemas.microsoft.com/office/drawing/2014/main" id="{924D9E6E-910F-4083-BF59-9C05274DB35A}"/>
              </a:ext>
            </a:extLst>
          </p:cNvPr>
          <p:cNvSpPr/>
          <p:nvPr userDrawn="1"/>
        </p:nvSpPr>
        <p:spPr>
          <a:xfrm>
            <a:off x="6351365" y="2980594"/>
            <a:ext cx="2307982" cy="2792346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44000">
                <a:schemeClr val="bg1"/>
              </a:gs>
              <a:gs pos="91000">
                <a:srgbClr val="003399"/>
              </a:gs>
              <a:gs pos="63000">
                <a:srgbClr val="0070C0"/>
              </a:gs>
              <a:gs pos="80000">
                <a:schemeClr val="accent6">
                  <a:lumMod val="20000"/>
                  <a:lumOff val="80000"/>
                </a:schemeClr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66" name="Text Placeholder 21">
            <a:extLst>
              <a:ext uri="{FF2B5EF4-FFF2-40B4-BE49-F238E27FC236}">
                <a16:creationId xmlns:a16="http://schemas.microsoft.com/office/drawing/2014/main" id="{A1AABCCD-8829-489E-82C6-A77A713545D6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757254" y="3165517"/>
            <a:ext cx="1533086" cy="569684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DB11D3-8A7A-4356-8FC9-58FF73452018}"/>
              </a:ext>
            </a:extLst>
          </p:cNvPr>
          <p:cNvGrpSpPr/>
          <p:nvPr userDrawn="1"/>
        </p:nvGrpSpPr>
        <p:grpSpPr>
          <a:xfrm>
            <a:off x="6717601" y="3968859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/>
              </a:gs>
              <a:gs pos="34000">
                <a:srgbClr val="FF3300"/>
              </a:gs>
              <a:gs pos="100000">
                <a:srgbClr val="FFFF0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68" name="Rounded Rectangle 17">
              <a:extLst>
                <a:ext uri="{FF2B5EF4-FFF2-40B4-BE49-F238E27FC236}">
                  <a16:creationId xmlns:a16="http://schemas.microsoft.com/office/drawing/2014/main" id="{1697FDBE-68D0-4B7E-810C-169B516306F1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9" name="Rounded Rectangle 6">
              <a:extLst>
                <a:ext uri="{FF2B5EF4-FFF2-40B4-BE49-F238E27FC236}">
                  <a16:creationId xmlns:a16="http://schemas.microsoft.com/office/drawing/2014/main" id="{BE82359A-32FC-46C4-9405-3521958275D0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70" name="Text Placeholder 21">
            <a:extLst>
              <a:ext uri="{FF2B5EF4-FFF2-40B4-BE49-F238E27FC236}">
                <a16:creationId xmlns:a16="http://schemas.microsoft.com/office/drawing/2014/main" id="{D5C526A2-A1A9-42C5-8B09-244C1C933DF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726195" y="4057936"/>
            <a:ext cx="1516910" cy="401841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117374B9-A75C-4EEA-B605-4FF2E251E90E}"/>
              </a:ext>
            </a:extLst>
          </p:cNvPr>
          <p:cNvGrpSpPr/>
          <p:nvPr userDrawn="1"/>
        </p:nvGrpSpPr>
        <p:grpSpPr>
          <a:xfrm>
            <a:off x="6728471" y="4893025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/>
              </a:gs>
              <a:gs pos="50000">
                <a:srgbClr val="FF6600"/>
              </a:gs>
              <a:gs pos="100000">
                <a:srgbClr val="FFFF0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72" name="Rounded Rectangle 21">
              <a:extLst>
                <a:ext uri="{FF2B5EF4-FFF2-40B4-BE49-F238E27FC236}">
                  <a16:creationId xmlns:a16="http://schemas.microsoft.com/office/drawing/2014/main" id="{C7352FF2-BEA4-4699-B164-7CD29087CB2D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3" name="Rounded Rectangle 6">
              <a:extLst>
                <a:ext uri="{FF2B5EF4-FFF2-40B4-BE49-F238E27FC236}">
                  <a16:creationId xmlns:a16="http://schemas.microsoft.com/office/drawing/2014/main" id="{F794959B-4278-45A7-ADCB-6FE5CA5D2CB9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74" name="Text Placeholder 21">
            <a:extLst>
              <a:ext uri="{FF2B5EF4-FFF2-40B4-BE49-F238E27FC236}">
                <a16:creationId xmlns:a16="http://schemas.microsoft.com/office/drawing/2014/main" id="{FFD146BE-2A8E-4B3E-A3FC-21E926AE1529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750951" y="4976608"/>
            <a:ext cx="1516910" cy="413076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943909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8239" y="1773802"/>
            <a:ext cx="3217986" cy="1116205"/>
          </a:xfrm>
        </p:spPr>
        <p:txBody>
          <a:bodyPr anchor="b">
            <a:noAutofit/>
          </a:bodyPr>
          <a:lstStyle>
            <a:lvl1pPr>
              <a:defRPr sz="3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1662" y="1773802"/>
            <a:ext cx="3925564" cy="4201200"/>
          </a:xfrm>
        </p:spPr>
        <p:txBody>
          <a:bodyPr>
            <a:normAutofit/>
          </a:bodyPr>
          <a:lstStyle>
            <a:lvl1pPr>
              <a:defRPr sz="3200" b="1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8239" y="3042137"/>
            <a:ext cx="3217986" cy="293286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67356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BEEE02-3DF7-41F4-A438-85C8FDF0054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41635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697" y="1288318"/>
            <a:ext cx="737674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697" y="2748817"/>
            <a:ext cx="7376746" cy="30716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65" y="6418385"/>
            <a:ext cx="2307981" cy="2813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30012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6" r:id="rId2"/>
    <p:sldLayoutId id="2147483670" r:id="rId3"/>
    <p:sldLayoutId id="2147483668" r:id="rId4"/>
    <p:sldLayoutId id="214748366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rgbClr val="0000CC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rgbClr val="00206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4D7A6-4FC4-4E01-BA86-039A313B9B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92E61C-A62F-4F4F-9F81-AFB95091B8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5290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AC8D42-B5E2-4735-82F1-D94392E4865C}" vid="{5E5057BC-72AE-4AA3-85CF-05C34A35880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Rounded MT Bold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sirirad Detphet</dc:creator>
  <cp:lastModifiedBy>sirirad Detphet</cp:lastModifiedBy>
  <cp:revision>1</cp:revision>
  <dcterms:created xsi:type="dcterms:W3CDTF">2022-01-13T07:29:49Z</dcterms:created>
  <dcterms:modified xsi:type="dcterms:W3CDTF">2022-01-13T07:44:56Z</dcterms:modified>
</cp:coreProperties>
</file>