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C54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923" y="2015602"/>
            <a:ext cx="6649542" cy="1876286"/>
          </a:xfrm>
        </p:spPr>
        <p:txBody>
          <a:bodyPr anchor="b">
            <a:normAutofit/>
          </a:bodyPr>
          <a:lstStyle>
            <a:lvl1pPr algn="l">
              <a:defRPr sz="6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4924" y="4192959"/>
            <a:ext cx="6649541" cy="664351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001C5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29519" y="6487083"/>
            <a:ext cx="2251668" cy="250337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453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919" y="1117269"/>
            <a:ext cx="10846443" cy="111793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658919" y="2313683"/>
            <a:ext cx="4606416" cy="8615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n-US" sz="2400" dirty="0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265337" y="2324153"/>
            <a:ext cx="6240026" cy="3353165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58920" y="3175279"/>
            <a:ext cx="4606415" cy="2512508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text</a:t>
            </a:r>
          </a:p>
        </p:txBody>
      </p:sp>
    </p:spTree>
    <p:extLst>
      <p:ext uri="{BB962C8B-B14F-4D97-AF65-F5344CB8AC3E}">
        <p14:creationId xmlns:p14="http://schemas.microsoft.com/office/powerpoint/2010/main" val="1495147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168" y="1117269"/>
            <a:ext cx="10837146" cy="1117932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ounded Rectangle 3"/>
          <p:cNvSpPr/>
          <p:nvPr userDrawn="1"/>
        </p:nvSpPr>
        <p:spPr>
          <a:xfrm>
            <a:off x="4551484" y="2373971"/>
            <a:ext cx="3050512" cy="339204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5061433" y="2598233"/>
            <a:ext cx="2084351" cy="582858"/>
          </a:xfrm>
        </p:spPr>
        <p:txBody>
          <a:bodyPr>
            <a:noAutofit/>
          </a:bodyPr>
          <a:lstStyle>
            <a:lvl1pPr marL="0" indent="0" algn="ctr">
              <a:buNone/>
              <a:defRPr sz="3600" b="0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6" name="Group 5"/>
          <p:cNvGrpSpPr/>
          <p:nvPr userDrawn="1"/>
        </p:nvGrpSpPr>
        <p:grpSpPr>
          <a:xfrm>
            <a:off x="5022302" y="3431607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chemeClr val="accent6"/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grpSpPr>
        <p:sp>
          <p:nvSpPr>
            <p:cNvPr id="7" name="Rounded Rectangle 6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adFill flip="none" rotWithShape="1">
              <a:gsLst>
                <a:gs pos="0">
                  <a:srgbClr val="435269">
                    <a:shade val="30000"/>
                    <a:satMod val="115000"/>
                  </a:srgbClr>
                </a:gs>
                <a:gs pos="50000">
                  <a:srgbClr val="435269">
                    <a:shade val="67500"/>
                    <a:satMod val="115000"/>
                  </a:srgbClr>
                </a:gs>
                <a:gs pos="100000">
                  <a:srgbClr val="435269">
                    <a:shade val="100000"/>
                    <a:satMod val="115000"/>
                  </a:srgbClr>
                </a:gs>
              </a:gsLst>
              <a:lin ang="0" scaled="1"/>
              <a:tileRect/>
            </a:gra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9" name="Text Placeholder 21"/>
          <p:cNvSpPr>
            <a:spLocks noGrp="1"/>
          </p:cNvSpPr>
          <p:nvPr>
            <p:ph type="body" sz="quarter" idx="17" hasCustomPrompt="1"/>
          </p:nvPr>
        </p:nvSpPr>
        <p:spPr>
          <a:xfrm>
            <a:off x="5061433" y="3646893"/>
            <a:ext cx="2062358" cy="43327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5022303" y="4601804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grpSpPr>
        <p:sp>
          <p:nvSpPr>
            <p:cNvPr id="11" name="Rounded Rectangle 10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13" name="Text Placeholder 21"/>
          <p:cNvSpPr>
            <a:spLocks noGrp="1"/>
          </p:cNvSpPr>
          <p:nvPr>
            <p:ph type="body" sz="quarter" idx="18" hasCustomPrompt="1"/>
          </p:nvPr>
        </p:nvSpPr>
        <p:spPr>
          <a:xfrm>
            <a:off x="5052865" y="4823279"/>
            <a:ext cx="2062358" cy="452630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4" name="Rounded Rectangle 13"/>
          <p:cNvSpPr/>
          <p:nvPr userDrawn="1"/>
        </p:nvSpPr>
        <p:spPr>
          <a:xfrm>
            <a:off x="658167" y="2381460"/>
            <a:ext cx="3050512" cy="339204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Text Placeholder 21"/>
          <p:cNvSpPr>
            <a:spLocks noGrp="1"/>
          </p:cNvSpPr>
          <p:nvPr>
            <p:ph type="body" sz="quarter" idx="19" hasCustomPrompt="1"/>
          </p:nvPr>
        </p:nvSpPr>
        <p:spPr>
          <a:xfrm>
            <a:off x="1184494" y="2605722"/>
            <a:ext cx="2084351" cy="582858"/>
          </a:xfrm>
        </p:spPr>
        <p:txBody>
          <a:bodyPr>
            <a:noAutofit/>
          </a:bodyPr>
          <a:lstStyle>
            <a:lvl1pPr marL="0" indent="0" algn="ctr">
              <a:buNone/>
              <a:defRPr sz="3600" b="0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1145363" y="3439096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17" name="Rounded Rectangle 16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19" name="Text Placeholder 21"/>
          <p:cNvSpPr>
            <a:spLocks noGrp="1"/>
          </p:cNvSpPr>
          <p:nvPr>
            <p:ph type="body" sz="quarter" idx="20" hasCustomPrompt="1"/>
          </p:nvPr>
        </p:nvSpPr>
        <p:spPr>
          <a:xfrm>
            <a:off x="1184494" y="3654382"/>
            <a:ext cx="2062358" cy="43327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1145364" y="4609293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21" name="Rounded Rectangle 20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23" name="Text Placeholder 21"/>
          <p:cNvSpPr>
            <a:spLocks noGrp="1"/>
          </p:cNvSpPr>
          <p:nvPr>
            <p:ph type="body" sz="quarter" idx="21" hasCustomPrompt="1"/>
          </p:nvPr>
        </p:nvSpPr>
        <p:spPr>
          <a:xfrm>
            <a:off x="1175926" y="4830768"/>
            <a:ext cx="2062358" cy="452630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24" name="Rounded Rectangle 23"/>
          <p:cNvSpPr/>
          <p:nvPr userDrawn="1"/>
        </p:nvSpPr>
        <p:spPr>
          <a:xfrm>
            <a:off x="8444802" y="2373971"/>
            <a:ext cx="3050512" cy="339204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" name="Text Placeholder 21"/>
          <p:cNvSpPr>
            <a:spLocks noGrp="1"/>
          </p:cNvSpPr>
          <p:nvPr>
            <p:ph type="body" sz="quarter" idx="22" hasCustomPrompt="1"/>
          </p:nvPr>
        </p:nvSpPr>
        <p:spPr>
          <a:xfrm>
            <a:off x="8971129" y="2598233"/>
            <a:ext cx="2084351" cy="582858"/>
          </a:xfrm>
        </p:spPr>
        <p:txBody>
          <a:bodyPr>
            <a:noAutofit/>
          </a:bodyPr>
          <a:lstStyle>
            <a:lvl1pPr marL="0" indent="0" algn="ctr">
              <a:buNone/>
              <a:defRPr sz="3600" b="0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26" name="Group 25"/>
          <p:cNvGrpSpPr/>
          <p:nvPr userDrawn="1"/>
        </p:nvGrpSpPr>
        <p:grpSpPr>
          <a:xfrm>
            <a:off x="8931998" y="3431607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27" name="Rounded Rectangle 26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29" name="Text Placeholder 21"/>
          <p:cNvSpPr>
            <a:spLocks noGrp="1"/>
          </p:cNvSpPr>
          <p:nvPr>
            <p:ph type="body" sz="quarter" idx="23" hasCustomPrompt="1"/>
          </p:nvPr>
        </p:nvSpPr>
        <p:spPr>
          <a:xfrm>
            <a:off x="8971129" y="3646893"/>
            <a:ext cx="2062358" cy="43327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0" name="Group 29"/>
          <p:cNvGrpSpPr/>
          <p:nvPr userDrawn="1"/>
        </p:nvGrpSpPr>
        <p:grpSpPr>
          <a:xfrm>
            <a:off x="8931999" y="4601804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FFCC00">
                  <a:shade val="30000"/>
                  <a:satMod val="115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31" name="Rounded Rectangle 30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33" name="Text Placeholder 21"/>
          <p:cNvSpPr>
            <a:spLocks noGrp="1"/>
          </p:cNvSpPr>
          <p:nvPr>
            <p:ph type="body" sz="quarter" idx="24" hasCustomPrompt="1"/>
          </p:nvPr>
        </p:nvSpPr>
        <p:spPr>
          <a:xfrm>
            <a:off x="8962561" y="4823279"/>
            <a:ext cx="2062358" cy="452630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281500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556089"/>
            <a:ext cx="10515600" cy="1204528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987041"/>
            <a:ext cx="10515600" cy="2562284"/>
          </a:xfrm>
        </p:spPr>
        <p:txBody>
          <a:bodyPr/>
          <a:lstStyle>
            <a:lvl1pPr marL="0" indent="0">
              <a:buNone/>
              <a:defRPr sz="2400">
                <a:solidFill>
                  <a:srgbClr val="002060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853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206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117269"/>
            <a:ext cx="10335567" cy="11179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460895"/>
            <a:ext cx="10335567" cy="32063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563" y="6538912"/>
            <a:ext cx="2251668" cy="2503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5271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solidFill>
            <a:srgbClr val="000099"/>
          </a:solidFill>
          <a:latin typeface="Arial Rounded MT Bold" panose="020F07040305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Arial Rounded MT Bold" panose="020F07040305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Arial Rounded MT Bold" panose="020F07040305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Arial Rounded MT Bold" panose="020F070403050403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Arial Rounded MT Bold" panose="020F070403050403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Arial Rounded MT Bold" panose="020F07040305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550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lossy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tint val="95000"/>
              <a:shade val="95000"/>
              <a:satMod val="120000"/>
            </a:schemeClr>
          </a:solidFill>
          <a:prstDash val="solid"/>
        </a:ln>
        <a:ln w="55000" cap="flat" cmpd="thickThin" algn="ctr">
          <a:solidFill>
            <a:schemeClr val="phClr">
              <a:tint val="90000"/>
              <a:satMod val="130000"/>
            </a:schemeClr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33DC9128-8FE5-4FA1-9C72-1B4C4DC7B374}" vid="{DFC72648-8431-4D50-B3AD-1765EE1F283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Arial Rounded MT Bold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2022-01-13T04:36:04Z</dcterms:created>
  <dcterms:modified xsi:type="dcterms:W3CDTF">2022-01-13T04:36:58Z</dcterms:modified>
</cp:coreProperties>
</file>