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Default Extension="fntdata" ContentType="application/x-fontdata"/>
  <Default Extension="jpg" ContentType="image/jpeg"/>
  <Override PartName="/ppt/presentation.xml" ContentType="application/vnd.openxmlformats-officedocument.presentationml.template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theme/theme2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howSpecialPlsOnTitleSld="0" embedTrueTypeFonts="1">
  <p:sldMasterIdLst>
    <p:sldMasterId id="2147483648" r:id="rId1"/>
  </p:sldMasterIdLst>
  <p:notesMasterIdLst>
    <p:notesMasterId r:id="rId3"/>
  </p:notesMasterIdLst>
  <p:sldIdLst>
    <p:sldId id="256" r:id="rId2"/>
  </p:sldIdLst>
  <p:sldSz cx="12192000" cy="6858000"/>
  <p:notesSz cx="6858000" cy="9144000"/>
  <p:embeddedFontLst>
    <p:embeddedFont>
      <p:font typeface="TH SarabunPSK" panose="020B0500040200020003" pitchFamily="34" charset="-34"/>
      <p:regular r:id="rId4"/>
      <p:bold r:id="rId5"/>
      <p:italic r:id="rId6"/>
      <p:boldItalic r:id="rId7"/>
    </p:embeddedFont>
    <p:embeddedFont>
      <p:font typeface="Calibri" panose="020F0502020204030204" pitchFamily="34" charset="0"/>
      <p:regular r:id="rId8"/>
      <p:bold r:id="rId9"/>
      <p:italic r:id="rId10"/>
      <p:boldItalic r:id="rId11"/>
    </p:embeddedFont>
  </p:embeddedFontLst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5987" autoAdjust="0"/>
    <p:restoredTop sz="94660"/>
  </p:normalViewPr>
  <p:slideViewPr>
    <p:cSldViewPr snapToGrid="0">
      <p:cViewPr varScale="1">
        <p:scale>
          <a:sx n="99" d="100"/>
          <a:sy n="99" d="100"/>
        </p:scale>
        <p:origin x="78" y="468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font" Target="fonts/font5.fntdata"/><Relationship Id="rId13" Type="http://schemas.openxmlformats.org/officeDocument/2006/relationships/viewProps" Target="viewProps.xml"/><Relationship Id="rId3" Type="http://schemas.openxmlformats.org/officeDocument/2006/relationships/notesMaster" Target="notesMasters/notesMaster1.xml"/><Relationship Id="rId7" Type="http://schemas.openxmlformats.org/officeDocument/2006/relationships/font" Target="fonts/font4.fntdata"/><Relationship Id="rId12" Type="http://schemas.openxmlformats.org/officeDocument/2006/relationships/presProps" Target="pres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font" Target="fonts/font3.fntdata"/><Relationship Id="rId11" Type="http://schemas.openxmlformats.org/officeDocument/2006/relationships/font" Target="fonts/font8.fntdata"/><Relationship Id="rId5" Type="http://schemas.openxmlformats.org/officeDocument/2006/relationships/font" Target="fonts/font2.fntdata"/><Relationship Id="rId15" Type="http://schemas.openxmlformats.org/officeDocument/2006/relationships/tableStyles" Target="tableStyles.xml"/><Relationship Id="rId10" Type="http://schemas.openxmlformats.org/officeDocument/2006/relationships/font" Target="fonts/font7.fntdata"/><Relationship Id="rId4" Type="http://schemas.openxmlformats.org/officeDocument/2006/relationships/font" Target="fonts/font1.fntdata"/><Relationship Id="rId9" Type="http://schemas.openxmlformats.org/officeDocument/2006/relationships/font" Target="fonts/font6.fntdata"/><Relationship Id="rId14" Type="http://schemas.openxmlformats.org/officeDocument/2006/relationships/theme" Target="theme/theme1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F321F87B-DEEA-4195-B67D-1E40C746274B}" type="datetimeFigureOut">
              <a:rPr lang="en-US" smtClean="0"/>
              <a:t>10/21/2022</a:t>
            </a:fld>
            <a:endParaRPr lang="en-US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US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84A5B832-1612-466E-94B8-A64BFE18C6CA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42199425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436346" y="1953929"/>
            <a:ext cx="5656446" cy="1392404"/>
          </a:xfrm>
        </p:spPr>
        <p:txBody>
          <a:bodyPr anchor="b">
            <a:normAutofit/>
          </a:bodyPr>
          <a:lstStyle>
            <a:lvl1pPr algn="l">
              <a:defRPr sz="4400">
                <a:solidFill>
                  <a:schemeClr val="tx1"/>
                </a:solidFill>
              </a:defRPr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436346" y="3476909"/>
            <a:ext cx="5656446" cy="607497"/>
          </a:xfrm>
        </p:spPr>
        <p:txBody>
          <a:bodyPr/>
          <a:lstStyle>
            <a:lvl1pPr marL="0" indent="0" algn="l">
              <a:buNone/>
              <a:defRPr sz="2400" b="1">
                <a:solidFill>
                  <a:schemeClr val="tx1">
                    <a:lumMod val="50000"/>
                    <a:lumOff val="50000"/>
                  </a:schemeClr>
                </a:solidFill>
                <a:effectLst/>
              </a:defRPr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 smtClean="0"/>
              <a:t>Click to edit Master subtitle style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86260630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1_Custom Layou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Slide Number Placeholder 2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3223304-9C6B-4A55-A87C-53DE4C90F517}" type="slidenum">
              <a:rPr lang="en-US" smtClean="0"/>
              <a:pPr/>
              <a:t>‹#›</a:t>
            </a:fld>
            <a:endParaRPr lang="en-US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11"/>
          </p:nvPr>
        </p:nvSpPr>
        <p:spPr>
          <a:xfrm>
            <a:off x="838200" y="2397125"/>
            <a:ext cx="10515600" cy="3387725"/>
          </a:xfrm>
        </p:spPr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760653055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Custom Layou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Slide Number Placeholder 2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3223304-9C6B-4A55-A87C-53DE4C90F517}" type="slidenum">
              <a:rPr lang="en-US" smtClean="0"/>
              <a:pPr/>
              <a:t>‹#›</a:t>
            </a:fld>
            <a:endParaRPr lang="en-US"/>
          </a:p>
        </p:txBody>
      </p:sp>
      <p:sp>
        <p:nvSpPr>
          <p:cNvPr id="5" name="Content Placeholder 4"/>
          <p:cNvSpPr>
            <a:spLocks noGrp="1"/>
          </p:cNvSpPr>
          <p:nvPr>
            <p:ph sz="quarter" idx="11"/>
          </p:nvPr>
        </p:nvSpPr>
        <p:spPr>
          <a:xfrm>
            <a:off x="838200" y="2309813"/>
            <a:ext cx="5062538" cy="3590925"/>
          </a:xfrm>
        </p:spPr>
        <p:txBody>
          <a:bodyPr/>
          <a:lstStyle/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7" name="Picture Placeholder 6"/>
          <p:cNvSpPr>
            <a:spLocks noGrp="1"/>
          </p:cNvSpPr>
          <p:nvPr>
            <p:ph type="pic" sz="quarter" idx="12"/>
          </p:nvPr>
        </p:nvSpPr>
        <p:spPr>
          <a:xfrm>
            <a:off x="6391276" y="2309813"/>
            <a:ext cx="4962524" cy="3590925"/>
          </a:xfrm>
        </p:spPr>
        <p:txBody>
          <a:bodyPr/>
          <a:lstStyle/>
          <a:p>
            <a:r>
              <a:rPr lang="en-US" smtClean="0"/>
              <a:t>Click icon to add picture</a:t>
            </a:r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126121911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3223304-9C6B-4A55-A87C-53DE4C90F517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442019853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Masters/_rels/slideMaster1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3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1.jpg"/><Relationship Id="rId5" Type="http://schemas.openxmlformats.org/officeDocument/2006/relationships/theme" Target="../theme/theme1.xml"/><Relationship Id="rId4" Type="http://schemas.openxmlformats.org/officeDocument/2006/relationships/slideLayout" Target="../slideLayouts/slideLayout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6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838200" y="895149"/>
            <a:ext cx="10515600" cy="1232035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8200" y="2319687"/>
            <a:ext cx="10515600" cy="3522847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dirty="0" smtClean="0"/>
              <a:t>Edit Master text styles</a:t>
            </a:r>
          </a:p>
          <a:p>
            <a:pPr lvl="1"/>
            <a:r>
              <a:rPr lang="en-US" dirty="0" smtClean="0"/>
              <a:t>Second level</a:t>
            </a:r>
          </a:p>
          <a:p>
            <a:pPr lvl="2"/>
            <a:r>
              <a:rPr lang="en-US" dirty="0" smtClean="0"/>
              <a:t>Third level</a:t>
            </a:r>
          </a:p>
          <a:p>
            <a:pPr lvl="3"/>
            <a:r>
              <a:rPr lang="en-US" dirty="0" smtClean="0"/>
              <a:t>Fourth level</a:t>
            </a:r>
          </a:p>
          <a:p>
            <a:pPr lvl="4"/>
            <a:r>
              <a:rPr lang="en-US" dirty="0" smtClean="0"/>
              <a:t>Fifth level</a:t>
            </a:r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11488661" y="6564429"/>
            <a:ext cx="537519" cy="293571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2000" b="1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H SarabunPSK" panose="020B0500040200020003" pitchFamily="34" charset="-34"/>
                <a:cs typeface="TH SarabunPSK" panose="020B0500040200020003" pitchFamily="34" charset="-34"/>
              </a:defRPr>
            </a:lvl1pPr>
          </a:lstStyle>
          <a:p>
            <a:fld id="{F3223304-9C6B-4A55-A87C-53DE4C90F517}" type="slidenum">
              <a:rPr lang="en-US" smtClean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48290349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7" r:id="rId2"/>
    <p:sldLayoutId id="2147483658" r:id="rId3"/>
    <p:sldLayoutId id="2147483655" r:id="rId4"/>
  </p:sldLayoutIdLst>
  <p:timing>
    <p:tnLst>
      <p:par>
        <p:cTn id="1" dur="indefinite" restart="never" nodeType="tmRoot"/>
      </p:par>
    </p:tnLst>
  </p:timing>
  <p:hf hdr="0" ftr="0" dt="0"/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6000" b="1" kern="1200">
          <a:solidFill>
            <a:schemeClr val="tx1"/>
          </a:solidFill>
          <a:effectLst>
            <a:outerShdw blurRad="38100" dist="38100" dir="2700000" algn="tl">
              <a:srgbClr val="000000">
                <a:alpha val="43137"/>
              </a:srgbClr>
            </a:outerShdw>
          </a:effectLst>
          <a:latin typeface="TH SarabunPSK" panose="020B0500040200020003" pitchFamily="34" charset="-34"/>
          <a:ea typeface="+mj-ea"/>
          <a:cs typeface="TH SarabunPSK" panose="020B0500040200020003" pitchFamily="34" charset="-34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4000" b="1" kern="1200">
          <a:solidFill>
            <a:schemeClr val="tx1"/>
          </a:solidFill>
          <a:latin typeface="TH SarabunPSK" panose="020B0500040200020003" pitchFamily="34" charset="-34"/>
          <a:ea typeface="+mn-ea"/>
          <a:cs typeface="TH SarabunPSK" panose="020B0500040200020003" pitchFamily="34" charset="-34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3600" kern="1200">
          <a:solidFill>
            <a:schemeClr val="tx1"/>
          </a:solidFill>
          <a:latin typeface="TH SarabunPSK" panose="020B0500040200020003" pitchFamily="34" charset="-34"/>
          <a:ea typeface="+mn-ea"/>
          <a:cs typeface="TH SarabunPSK" panose="020B0500040200020003" pitchFamily="34" charset="-34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3200" kern="1200">
          <a:solidFill>
            <a:schemeClr val="tx1"/>
          </a:solidFill>
          <a:latin typeface="TH SarabunPSK" panose="020B0500040200020003" pitchFamily="34" charset="-34"/>
          <a:ea typeface="+mn-ea"/>
          <a:cs typeface="TH SarabunPSK" panose="020B0500040200020003" pitchFamily="34" charset="-34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TH SarabunPSK" panose="020B0500040200020003" pitchFamily="34" charset="-34"/>
          <a:ea typeface="+mn-ea"/>
          <a:cs typeface="TH SarabunPSK" panose="020B0500040200020003" pitchFamily="34" charset="-34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TH SarabunPSK" panose="020B0500040200020003" pitchFamily="34" charset="-34"/>
          <a:ea typeface="+mn-ea"/>
          <a:cs typeface="TH SarabunPSK" panose="020B0500040200020003" pitchFamily="34" charset="-34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16018582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Temp-ตั้งต้น 000" id="{2347EA9E-51E0-4293-A86B-F5E43791D79B}" vid="{D03847DA-D881-4A3B-B669-9F337DF2C0D2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9</TotalTime>
  <Words>0</Words>
  <Application>Microsoft Office PowerPoint</Application>
  <PresentationFormat>Widescreen</PresentationFormat>
  <Paragraphs>0</Paragraphs>
  <Slides>1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3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</vt:i4>
      </vt:variant>
    </vt:vector>
  </HeadingPairs>
  <TitlesOfParts>
    <vt:vector size="5" baseType="lpstr">
      <vt:lpstr>Arial</vt:lpstr>
      <vt:lpstr>TH SarabunPSK</vt:lpstr>
      <vt:lpstr>Calibri</vt:lpstr>
      <vt:lpstr>Office Theme</vt:lpstr>
      <vt:lpstr>PowerPoint Presentation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Lib.pbru</dc:creator>
  <cp:lastModifiedBy>Lib.pbru</cp:lastModifiedBy>
  <cp:revision>2</cp:revision>
  <dcterms:created xsi:type="dcterms:W3CDTF">2022-10-21T08:42:05Z</dcterms:created>
  <dcterms:modified xsi:type="dcterms:W3CDTF">2022-10-21T08:51:26Z</dcterms:modified>
</cp:coreProperties>
</file>