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2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61975" y="6255866"/>
            <a:ext cx="2653602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11133" y="1879573"/>
            <a:ext cx="6571987" cy="1820164"/>
          </a:xfrm>
        </p:spPr>
        <p:txBody>
          <a:bodyPr anchor="b">
            <a:noAutofit/>
          </a:bodyPr>
          <a:lstStyle>
            <a:lvl1pPr algn="l">
              <a:defRPr sz="6200">
                <a:solidFill>
                  <a:schemeClr val="bg1"/>
                </a:solidFill>
                <a:latin typeface="Arial Rounded MT Bold" panose="020F07040305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311133" y="3946675"/>
            <a:ext cx="6381068" cy="646696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rgbClr val="FFFF00"/>
                </a:solidFill>
                <a:latin typeface="Arial Rounded MT Bold" panose="020F07040305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9576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58919" y="1326381"/>
            <a:ext cx="4827479" cy="141505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 Rounded MT Bold" panose="020F0704030504030204" pitchFamily="34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5486399" y="1326382"/>
            <a:ext cx="5991497" cy="4350937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658920" y="2751909"/>
            <a:ext cx="4827478" cy="2935878"/>
          </a:xfrm>
        </p:spPr>
        <p:txBody>
          <a:bodyPr>
            <a:norm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1937747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1166897"/>
            <a:ext cx="10515600" cy="9639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Rounded Rectangle 4"/>
          <p:cNvSpPr/>
          <p:nvPr userDrawn="1"/>
        </p:nvSpPr>
        <p:spPr>
          <a:xfrm>
            <a:off x="4580886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509083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505170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000099">
                  <a:shade val="30000"/>
                  <a:satMod val="115000"/>
                </a:srgb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2" name="Rounded Rectangle 1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4" name="Text Placeholder 21"/>
          <p:cNvSpPr>
            <a:spLocks noGrp="1"/>
          </p:cNvSpPr>
          <p:nvPr>
            <p:ph type="body" sz="quarter" idx="18" hasCustomPrompt="1"/>
          </p:nvPr>
        </p:nvSpPr>
        <p:spPr>
          <a:xfrm>
            <a:off x="508226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5" name="Rounded Rectangle 14"/>
          <p:cNvSpPr/>
          <p:nvPr userDrawn="1"/>
        </p:nvSpPr>
        <p:spPr>
          <a:xfrm>
            <a:off x="838200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Text Placeholder 21"/>
          <p:cNvSpPr>
            <a:spLocks noGrp="1"/>
          </p:cNvSpPr>
          <p:nvPr>
            <p:ph type="body" sz="quarter" idx="19" hasCustomPrompt="1"/>
          </p:nvPr>
        </p:nvSpPr>
        <p:spPr>
          <a:xfrm>
            <a:off x="1364527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1325396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8" name="Rounded Rectangle 1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0" name="Text Placeholder 21"/>
          <p:cNvSpPr>
            <a:spLocks noGrp="1"/>
          </p:cNvSpPr>
          <p:nvPr>
            <p:ph type="body" sz="quarter" idx="20" hasCustomPrompt="1"/>
          </p:nvPr>
        </p:nvSpPr>
        <p:spPr>
          <a:xfrm>
            <a:off x="1364527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1" name="Group 20"/>
          <p:cNvGrpSpPr/>
          <p:nvPr userDrawn="1"/>
        </p:nvGrpSpPr>
        <p:grpSpPr>
          <a:xfrm>
            <a:off x="1325397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Rounded Rectangle 2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4" name="Text Placeholder 21"/>
          <p:cNvSpPr>
            <a:spLocks noGrp="1"/>
          </p:cNvSpPr>
          <p:nvPr>
            <p:ph type="body" sz="quarter" idx="21" hasCustomPrompt="1"/>
          </p:nvPr>
        </p:nvSpPr>
        <p:spPr>
          <a:xfrm>
            <a:off x="1355959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25" name="Rounded Rectangle 24"/>
          <p:cNvSpPr/>
          <p:nvPr userDrawn="1"/>
        </p:nvSpPr>
        <p:spPr>
          <a:xfrm>
            <a:off x="8303288" y="2351314"/>
            <a:ext cx="3050512" cy="3392049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Text Placeholder 21"/>
          <p:cNvSpPr>
            <a:spLocks noGrp="1"/>
          </p:cNvSpPr>
          <p:nvPr>
            <p:ph type="body" sz="quarter" idx="22" hasCustomPrompt="1"/>
          </p:nvPr>
        </p:nvSpPr>
        <p:spPr>
          <a:xfrm>
            <a:off x="8829615" y="2575576"/>
            <a:ext cx="2084351" cy="582858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7" name="Group 26"/>
          <p:cNvGrpSpPr/>
          <p:nvPr userDrawn="1"/>
        </p:nvGrpSpPr>
        <p:grpSpPr>
          <a:xfrm>
            <a:off x="8790484" y="3408950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8" name="Rounded Rectangle 27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unded Rectangle 6"/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0" name="Text Placeholder 21"/>
          <p:cNvSpPr>
            <a:spLocks noGrp="1"/>
          </p:cNvSpPr>
          <p:nvPr>
            <p:ph type="body" sz="quarter" idx="23" hasCustomPrompt="1"/>
          </p:nvPr>
        </p:nvSpPr>
        <p:spPr>
          <a:xfrm>
            <a:off x="8829615" y="3624236"/>
            <a:ext cx="2062358" cy="433278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1" name="Group 30"/>
          <p:cNvGrpSpPr/>
          <p:nvPr userDrawn="1"/>
        </p:nvGrpSpPr>
        <p:grpSpPr>
          <a:xfrm>
            <a:off x="8790485" y="4579147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FFCC00">
                  <a:shade val="30000"/>
                  <a:satMod val="115000"/>
                </a:srgbClr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2" name="Rounded Rectangle 31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4" name="Text Placeholder 21"/>
          <p:cNvSpPr>
            <a:spLocks noGrp="1"/>
          </p:cNvSpPr>
          <p:nvPr>
            <p:ph type="body" sz="quarter" idx="24" hasCustomPrompt="1"/>
          </p:nvPr>
        </p:nvSpPr>
        <p:spPr>
          <a:xfrm>
            <a:off x="8821047" y="4800622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5" name="Group 34"/>
          <p:cNvGrpSpPr/>
          <p:nvPr userDrawn="1"/>
        </p:nvGrpSpPr>
        <p:grpSpPr>
          <a:xfrm>
            <a:off x="5051705" y="3399096"/>
            <a:ext cx="2123482" cy="869010"/>
            <a:chOff x="335030" y="1306676"/>
            <a:chExt cx="2669976" cy="1311987"/>
          </a:xfr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6" name="Rounded Rectangle 35"/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ounded Rectangle 6"/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38" name="Text Placeholder 21"/>
          <p:cNvSpPr>
            <a:spLocks noGrp="1"/>
          </p:cNvSpPr>
          <p:nvPr>
            <p:ph type="body" sz="quarter" idx="25" hasCustomPrompt="1"/>
          </p:nvPr>
        </p:nvSpPr>
        <p:spPr>
          <a:xfrm>
            <a:off x="5082267" y="3620571"/>
            <a:ext cx="2062358" cy="452630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867275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BE9EE4-5266-4528-B8D5-FA29E0353724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109506" y="1246929"/>
            <a:ext cx="10515600" cy="11458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109506" y="2642717"/>
            <a:ext cx="10515600" cy="2512508"/>
          </a:xfrm>
        </p:spPr>
        <p:txBody>
          <a:bodyPr>
            <a:normAutofit/>
          </a:bodyPr>
          <a:lstStyle>
            <a:lvl1pPr marL="0" indent="0">
              <a:buNone/>
              <a:defRPr sz="3200" b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text</a:t>
            </a:r>
          </a:p>
        </p:txBody>
      </p:sp>
    </p:spTree>
    <p:extLst>
      <p:ext uri="{BB962C8B-B14F-4D97-AF65-F5344CB8AC3E}">
        <p14:creationId xmlns:p14="http://schemas.microsoft.com/office/powerpoint/2010/main" val="1135298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BE9EE4-5266-4528-B8D5-FA29E03537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490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3289" y="1134916"/>
            <a:ext cx="10822074" cy="106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289" y="2461846"/>
            <a:ext cx="10822074" cy="322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562" y="6481187"/>
            <a:ext cx="2231571" cy="3005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425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5" r:id="rId4"/>
    <p:sldLayoutId id="214748365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rgbClr val="000099"/>
          </a:solidFill>
          <a:latin typeface="Arial Rounded MT Bold" panose="020F07040305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FF3300"/>
          </a:solidFill>
          <a:latin typeface="Arial Rounded MT Bold" panose="020F07040305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893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473F0B0-6ADA-4B5B-9128-E07153E249BA}" vid="{FB1D8935-93E3-48B5-92B1-F08ED99C716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 Rounded MT Bold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2022-01-13T04:37:07Z</dcterms:created>
  <dcterms:modified xsi:type="dcterms:W3CDTF">2022-01-13T04:38:51Z</dcterms:modified>
</cp:coreProperties>
</file>