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TH SarabunPSK" panose="020B0500040200020003" pitchFamily="34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011B9-5821-4F81-BD17-0F9EB4BC7DF7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639564-8FEC-46C4-9A5F-6A588CD4A1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4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FFFF00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-พยาบาล 16-9" id="{AF2E233D-A42C-4E94-A28A-2FC6B1C4BC69}" vid="{F30BE46C-4287-49B0-B042-75B88CB69C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2</cp:revision>
  <dcterms:created xsi:type="dcterms:W3CDTF">2022-10-21T08:31:19Z</dcterms:created>
  <dcterms:modified xsi:type="dcterms:W3CDTF">2022-10-21T08:37:58Z</dcterms:modified>
</cp:coreProperties>
</file>