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TH SarabunPSK" panose="020B0500040200020003" pitchFamily="34" charset="-34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011B9-5821-4F81-BD17-0F9EB4BC7DF7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639564-8FEC-46C4-9A5F-6A588CD4A1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49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rgbClr val="FFFF00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1571038" y="6466703"/>
            <a:ext cx="537519" cy="333632"/>
          </a:xfrm>
          <a:prstGeom prst="rect">
            <a:avLst/>
          </a:prstGeom>
        </p:spPr>
        <p:txBody>
          <a:bodyPr/>
          <a:lstStyle>
            <a:lvl1pPr algn="ctr">
              <a:defRPr sz="2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-มนุษย์ 16-9" id="{FF506541-D042-43EE-B9A2-6A035A352F80}" vid="{3D4E2062-B3FC-4D5D-A517-0139D58FFD5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TH SarabunPSK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5</cp:revision>
  <dcterms:created xsi:type="dcterms:W3CDTF">2022-10-21T08:31:19Z</dcterms:created>
  <dcterms:modified xsi:type="dcterms:W3CDTF">2022-10-21T08:39:56Z</dcterms:modified>
</cp:coreProperties>
</file>