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60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0A040-4677-4491-AFC9-C1E18640ECEE}" type="datetimeFigureOut">
              <a:rPr lang="en-US" smtClean="0"/>
              <a:t>10/28/2022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3B548-A8D8-4A4F-A066-2AA9EDA06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26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076" y="2702011"/>
            <a:ext cx="4604951" cy="1548713"/>
          </a:xfrm>
        </p:spPr>
        <p:txBody>
          <a:bodyPr anchor="b">
            <a:noAutofit/>
          </a:bodyPr>
          <a:lstStyle>
            <a:lvl1pPr algn="l">
              <a:defRPr sz="6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6054" y="6139099"/>
            <a:ext cx="4889157" cy="434503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2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79500" y="2224216"/>
            <a:ext cx="7435850" cy="4184522"/>
          </a:xfrm>
        </p:spPr>
        <p:txBody>
          <a:bodyPr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709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15502" y="3131020"/>
            <a:ext cx="3616455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815502" y="2130425"/>
            <a:ext cx="7699847" cy="72497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4931848" y="3131020"/>
            <a:ext cx="3583502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37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188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31308" y="551935"/>
            <a:ext cx="6184042" cy="1138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2638" y="2191265"/>
            <a:ext cx="7592712" cy="3985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064" y="62644"/>
            <a:ext cx="551936" cy="3327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16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6" r:id="rId3"/>
    <p:sldLayoutId id="2147483668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_New Temp4-3" id="{3B75D15F-A0D1-447D-83F0-D891DB656E5B}" vid="{E6400563-0AB9-43FE-9305-6EBE83B7902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TH SarabunPSK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8</cp:revision>
  <dcterms:created xsi:type="dcterms:W3CDTF">2022-10-28T04:15:42Z</dcterms:created>
  <dcterms:modified xsi:type="dcterms:W3CDTF">2022-10-28T04:45:30Z</dcterms:modified>
</cp:coreProperties>
</file>