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1F87B-DEEA-4195-B67D-1E40C746274B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5B832-1612-466E-94B8-A64BFE18C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99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346" y="1953929"/>
            <a:ext cx="5656446" cy="139240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346" y="3476909"/>
            <a:ext cx="5656446" cy="607497"/>
          </a:xfrm>
        </p:spPr>
        <p:txBody>
          <a:bodyPr/>
          <a:lstStyle>
            <a:lvl1pPr marL="0" indent="0" algn="l">
              <a:buNone/>
              <a:defRPr sz="2400" b="1">
                <a:solidFill>
                  <a:schemeClr val="tx1">
                    <a:lumMod val="50000"/>
                    <a:lumOff val="50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60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97125"/>
            <a:ext cx="10515600" cy="3387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09813"/>
            <a:ext cx="5062538" cy="35909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6391276" y="2309813"/>
            <a:ext cx="4962524" cy="359092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1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5149"/>
            <a:ext cx="10515600" cy="1232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19687"/>
            <a:ext cx="10515600" cy="3522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8661" y="6564429"/>
            <a:ext cx="537519" cy="2935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-วิทยาศาสตร์ 16-9" id="{F4F967A3-999E-4524-B7D7-5ED640B392E3}" vid="{38C9E848-0CE6-4C46-895E-7A56B741773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3</cp:revision>
  <dcterms:created xsi:type="dcterms:W3CDTF">2022-10-21T08:42:05Z</dcterms:created>
  <dcterms:modified xsi:type="dcterms:W3CDTF">2022-10-21T08:53:03Z</dcterms:modified>
</cp:coreProperties>
</file>