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6666"/>
    <a:srgbClr val="00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MasterView">
  <p:normalViewPr horzBarState="maximized">
    <p:restoredLeft sz="14995" autoAdjust="0"/>
    <p:restoredTop sz="94660"/>
  </p:normalViewPr>
  <p:slideViewPr>
    <p:cSldViewPr snapToGrid="0">
      <p:cViewPr varScale="1">
        <p:scale>
          <a:sx n="80" d="100"/>
          <a:sy n="80" d="100"/>
        </p:scale>
        <p:origin x="58" y="211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98584" y="4012786"/>
            <a:ext cx="6478466" cy="639424"/>
          </a:xfrm>
        </p:spPr>
        <p:txBody>
          <a:bodyPr>
            <a:noAutofit/>
          </a:bodyPr>
          <a:lstStyle>
            <a:lvl1pPr marL="0" indent="0" algn="l">
              <a:buNone/>
              <a:defRPr sz="2800">
                <a:solidFill>
                  <a:srgbClr val="FFFF00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>
          <a:xfrm>
            <a:off x="398584" y="1839515"/>
            <a:ext cx="6625214" cy="1872756"/>
          </a:xfrm>
        </p:spPr>
        <p:txBody>
          <a:bodyPr/>
          <a:lstStyle>
            <a:lvl1pPr algn="l">
              <a:defRPr sz="6200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0"/>
          </p:nvPr>
        </p:nvSpPr>
        <p:spPr>
          <a:xfrm>
            <a:off x="1524000" y="6537325"/>
            <a:ext cx="2553119" cy="220191"/>
          </a:xfrm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212713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658919" y="1084664"/>
            <a:ext cx="10886637" cy="893883"/>
          </a:xfrm>
        </p:spPr>
        <p:txBody>
          <a:bodyPr/>
          <a:lstStyle>
            <a:lvl1pPr algn="ctr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Content Placeholder 2"/>
          <p:cNvSpPr>
            <a:spLocks noGrp="1"/>
          </p:cNvSpPr>
          <p:nvPr>
            <p:ph idx="1"/>
          </p:nvPr>
        </p:nvSpPr>
        <p:spPr>
          <a:xfrm>
            <a:off x="5265335" y="2210637"/>
            <a:ext cx="6280222" cy="3466682"/>
          </a:xfrm>
        </p:spPr>
        <p:txBody>
          <a:bodyPr>
            <a:normAutofit/>
          </a:bodyPr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 hasCustomPrompt="1"/>
          </p:nvPr>
        </p:nvSpPr>
        <p:spPr>
          <a:xfrm>
            <a:off x="658920" y="2210637"/>
            <a:ext cx="4606415" cy="3466682"/>
          </a:xfrm>
        </p:spPr>
        <p:txBody>
          <a:bodyPr>
            <a:norm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dirty="0"/>
              <a:t>Edit text</a:t>
            </a:r>
          </a:p>
        </p:txBody>
      </p:sp>
    </p:spTree>
    <p:extLst>
      <p:ext uri="{BB962C8B-B14F-4D97-AF65-F5344CB8AC3E}">
        <p14:creationId xmlns:p14="http://schemas.microsoft.com/office/powerpoint/2010/main" val="56470981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838200" y="1166897"/>
            <a:ext cx="10515600" cy="963971"/>
          </a:xfrm>
        </p:spPr>
        <p:txBody>
          <a:bodyPr/>
          <a:lstStyle>
            <a:lvl1pPr algn="ctr"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5" name="Rounded Rectangle 4"/>
          <p:cNvSpPr/>
          <p:nvPr userDrawn="1"/>
        </p:nvSpPr>
        <p:spPr>
          <a:xfrm>
            <a:off x="4580886" y="2351314"/>
            <a:ext cx="3050512" cy="3392049"/>
          </a:xfrm>
          <a:prstGeom prst="roundRect">
            <a:avLst>
              <a:gd name="adj" fmla="val 10000"/>
            </a:avLst>
          </a:prstGeom>
          <a:gradFill flip="none" rotWithShape="1">
            <a:gsLst>
              <a:gs pos="0">
                <a:schemeClr val="accent2">
                  <a:lumMod val="0"/>
                  <a:lumOff val="100000"/>
                </a:schemeClr>
              </a:gs>
              <a:gs pos="35000">
                <a:schemeClr val="accent2">
                  <a:lumMod val="0"/>
                  <a:lumOff val="100000"/>
                </a:schemeClr>
              </a:gs>
              <a:gs pos="100000">
                <a:schemeClr val="accent2">
                  <a:lumMod val="100000"/>
                </a:schemeClr>
              </a:gs>
            </a:gsLst>
            <a:path path="circle">
              <a:fillToRect l="50000" t="-80000" r="50000" b="180000"/>
            </a:path>
            <a:tileRect/>
          </a:gradFill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0">
            <a:schemeClr val="dk1">
              <a:hueOff val="0"/>
              <a:satOff val="0"/>
              <a:lumOff val="0"/>
              <a:alphaOff val="0"/>
            </a:schemeClr>
          </a:lnRef>
          <a:fillRef idx="1">
            <a:schemeClr val="accent2"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accent2"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6" name="Text Placeholder 21"/>
          <p:cNvSpPr>
            <a:spLocks noGrp="1"/>
          </p:cNvSpPr>
          <p:nvPr>
            <p:ph type="body" sz="quarter" idx="16" hasCustomPrompt="1"/>
          </p:nvPr>
        </p:nvSpPr>
        <p:spPr>
          <a:xfrm>
            <a:off x="5090835" y="2575576"/>
            <a:ext cx="2084351" cy="582858"/>
          </a:xfrm>
        </p:spPr>
        <p:txBody>
          <a:bodyPr>
            <a:noAutofit/>
          </a:bodyPr>
          <a:lstStyle>
            <a:lvl1pPr marL="0" indent="0" algn="ctr">
              <a:buNone/>
              <a:defRPr sz="3600" b="1"/>
            </a:lvl1pPr>
          </a:lstStyle>
          <a:p>
            <a:pPr lvl="0"/>
            <a:r>
              <a:rPr lang="en-US" dirty="0"/>
              <a:t>text</a:t>
            </a:r>
          </a:p>
        </p:txBody>
      </p:sp>
      <p:grpSp>
        <p:nvGrpSpPr>
          <p:cNvPr id="7" name="Group 6"/>
          <p:cNvGrpSpPr/>
          <p:nvPr userDrawn="1"/>
        </p:nvGrpSpPr>
        <p:grpSpPr>
          <a:xfrm>
            <a:off x="5051704" y="3408950"/>
            <a:ext cx="2123482" cy="869010"/>
            <a:chOff x="335030" y="1306676"/>
            <a:chExt cx="2669976" cy="1311987"/>
          </a:xfrm>
          <a:gradFill flip="none" rotWithShape="1">
            <a:gsLst>
              <a:gs pos="0">
                <a:srgbClr val="00B0F0">
                  <a:shade val="30000"/>
                  <a:satMod val="115000"/>
                </a:srgbClr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lin ang="2700000" scaled="1"/>
            <a:tileRect/>
          </a:gradFill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</p:grpSpPr>
        <p:sp>
          <p:nvSpPr>
            <p:cNvPr id="8" name="Rounded Rectangle 7"/>
            <p:cNvSpPr/>
            <p:nvPr userDrawn="1"/>
          </p:nvSpPr>
          <p:spPr>
            <a:xfrm>
              <a:off x="335030" y="1306676"/>
              <a:ext cx="2669976" cy="1311987"/>
            </a:xfrm>
            <a:prstGeom prst="roundRect">
              <a:avLst>
                <a:gd name="adj" fmla="val 10000"/>
              </a:avLst>
            </a:prstGeom>
            <a:grpFill/>
            <a:ln>
              <a:noFill/>
            </a:ln>
            <a:effectLst>
              <a:outerShdw blurRad="57785" dist="33020" dir="3180000" algn="ctr">
                <a:srgbClr val="000000">
                  <a:alpha val="30000"/>
                </a:srgbClr>
              </a:outerShdw>
            </a:effectLst>
            <a:sp3d prstMaterial="metal">
              <a:bevelT w="38100" h="57150" prst="angle"/>
            </a:sp3d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2">
                <a:hueOff val="0"/>
                <a:satOff val="0"/>
                <a:lumOff val="0"/>
                <a:alphaOff val="0"/>
              </a:schemeClr>
            </a:fillRef>
            <a:effectRef idx="0">
              <a:schemeClr val="accent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9" name="Rounded Rectangle 6"/>
            <p:cNvSpPr txBox="1"/>
            <p:nvPr userDrawn="1"/>
          </p:nvSpPr>
          <p:spPr>
            <a:xfrm>
              <a:off x="373457" y="1345104"/>
              <a:ext cx="2593122" cy="1235133"/>
            </a:xfrm>
            <a:prstGeom prst="rect">
              <a:avLst/>
            </a:prstGeom>
            <a:grpFill/>
            <a:ln>
              <a:noFill/>
            </a:ln>
            <a:effectLst>
              <a:outerShdw blurRad="57785" dist="33020" dir="3180000" algn="ctr">
                <a:srgbClr val="000000">
                  <a:alpha val="30000"/>
                </a:srgbClr>
              </a:outerShdw>
            </a:effectLst>
            <a:sp3d prstMaterial="metal">
              <a:bevelT w="38100" h="57150" prst="angle"/>
            </a:sp3d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50800" tIns="38100" rIns="50800" bIns="38100" numCol="1" spcCol="1270" anchor="ctr" anchorCtr="0">
              <a:noAutofit/>
            </a:bodyPr>
            <a:lstStyle/>
            <a:p>
              <a:pPr lvl="0" algn="ctr" defTabSz="8890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en-US" sz="2000" b="1" kern="1200" dirty="0"/>
            </a:p>
          </p:txBody>
        </p:sp>
      </p:grpSp>
      <p:sp>
        <p:nvSpPr>
          <p:cNvPr id="10" name="Text Placeholder 21"/>
          <p:cNvSpPr>
            <a:spLocks noGrp="1"/>
          </p:cNvSpPr>
          <p:nvPr>
            <p:ph type="body" sz="quarter" idx="17" hasCustomPrompt="1"/>
          </p:nvPr>
        </p:nvSpPr>
        <p:spPr>
          <a:xfrm>
            <a:off x="5090835" y="3624236"/>
            <a:ext cx="2062358" cy="433278"/>
          </a:xfrm>
        </p:spPr>
        <p:txBody>
          <a:bodyPr>
            <a:noAutofit/>
          </a:bodyPr>
          <a:lstStyle>
            <a:lvl1pPr marL="0" indent="0" algn="ctr">
              <a:buNone/>
              <a:defRPr sz="2800" b="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/>
              <a:t>text</a:t>
            </a:r>
          </a:p>
        </p:txBody>
      </p:sp>
      <p:grpSp>
        <p:nvGrpSpPr>
          <p:cNvPr id="11" name="Group 10"/>
          <p:cNvGrpSpPr/>
          <p:nvPr userDrawn="1"/>
        </p:nvGrpSpPr>
        <p:grpSpPr>
          <a:xfrm>
            <a:off x="5051705" y="4579147"/>
            <a:ext cx="2123482" cy="869010"/>
            <a:chOff x="335030" y="1306676"/>
            <a:chExt cx="2669976" cy="1311987"/>
          </a:xfrm>
          <a:gradFill flip="none" rotWithShape="1">
            <a:gsLst>
              <a:gs pos="0">
                <a:schemeClr val="accent6">
                  <a:lumMod val="50000"/>
                  <a:shade val="30000"/>
                  <a:satMod val="115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</p:grpSpPr>
        <p:sp>
          <p:nvSpPr>
            <p:cNvPr id="12" name="Rounded Rectangle 11"/>
            <p:cNvSpPr/>
            <p:nvPr userDrawn="1"/>
          </p:nvSpPr>
          <p:spPr>
            <a:xfrm>
              <a:off x="335030" y="1306676"/>
              <a:ext cx="2669976" cy="1311987"/>
            </a:xfrm>
            <a:prstGeom prst="roundRect">
              <a:avLst>
                <a:gd name="adj" fmla="val 10000"/>
              </a:avLst>
            </a:prstGeom>
            <a:grpFill/>
            <a:ln>
              <a:noFill/>
            </a:ln>
            <a:effectLst>
              <a:outerShdw blurRad="57785" dist="33020" dir="3180000" algn="ctr">
                <a:srgbClr val="000000">
                  <a:alpha val="30000"/>
                </a:srgbClr>
              </a:outerShdw>
            </a:effectLst>
            <a:sp3d prstMaterial="metal">
              <a:bevelT w="38100" h="57150" prst="angle"/>
            </a:sp3d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2">
                <a:hueOff val="0"/>
                <a:satOff val="0"/>
                <a:lumOff val="0"/>
                <a:alphaOff val="0"/>
              </a:schemeClr>
            </a:fillRef>
            <a:effectRef idx="0">
              <a:schemeClr val="accent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3" name="Rounded Rectangle 6"/>
            <p:cNvSpPr txBox="1"/>
            <p:nvPr userDrawn="1"/>
          </p:nvSpPr>
          <p:spPr>
            <a:xfrm>
              <a:off x="373458" y="1345104"/>
              <a:ext cx="2593122" cy="1235133"/>
            </a:xfrm>
            <a:prstGeom prst="rect">
              <a:avLst/>
            </a:prstGeom>
            <a:grpFill/>
            <a:ln>
              <a:noFill/>
            </a:ln>
            <a:effectLst>
              <a:outerShdw blurRad="57785" dist="33020" dir="3180000" algn="ctr">
                <a:srgbClr val="000000">
                  <a:alpha val="30000"/>
                </a:srgbClr>
              </a:outerShdw>
            </a:effectLst>
            <a:sp3d prstMaterial="metal">
              <a:bevelT w="38100" h="57150" prst="angle"/>
            </a:sp3d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50800" tIns="38100" rIns="50800" bIns="38100" numCol="1" spcCol="1270" anchor="ctr" anchorCtr="0">
              <a:noAutofit/>
            </a:bodyPr>
            <a:lstStyle/>
            <a:p>
              <a:pPr lvl="0" algn="ctr" defTabSz="8890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en-US" sz="2000" b="1" kern="1200" dirty="0"/>
            </a:p>
          </p:txBody>
        </p:sp>
      </p:grpSp>
      <p:sp>
        <p:nvSpPr>
          <p:cNvPr id="14" name="Text Placeholder 21"/>
          <p:cNvSpPr>
            <a:spLocks noGrp="1"/>
          </p:cNvSpPr>
          <p:nvPr>
            <p:ph type="body" sz="quarter" idx="18" hasCustomPrompt="1"/>
          </p:nvPr>
        </p:nvSpPr>
        <p:spPr>
          <a:xfrm>
            <a:off x="5082267" y="4800622"/>
            <a:ext cx="2062358" cy="452630"/>
          </a:xfrm>
        </p:spPr>
        <p:txBody>
          <a:bodyPr>
            <a:noAutofit/>
          </a:bodyPr>
          <a:lstStyle>
            <a:lvl1pPr marL="0" indent="0" algn="ctr">
              <a:buNone/>
              <a:defRPr sz="2800" b="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/>
              <a:t>text</a:t>
            </a:r>
          </a:p>
        </p:txBody>
      </p:sp>
      <p:sp>
        <p:nvSpPr>
          <p:cNvPr id="15" name="Rounded Rectangle 14"/>
          <p:cNvSpPr/>
          <p:nvPr userDrawn="1"/>
        </p:nvSpPr>
        <p:spPr>
          <a:xfrm>
            <a:off x="838200" y="2351314"/>
            <a:ext cx="3050512" cy="3392049"/>
          </a:xfrm>
          <a:prstGeom prst="roundRect">
            <a:avLst>
              <a:gd name="adj" fmla="val 10000"/>
            </a:avLst>
          </a:prstGeom>
          <a:gradFill flip="none" rotWithShape="1">
            <a:gsLst>
              <a:gs pos="0">
                <a:schemeClr val="accent2">
                  <a:lumMod val="0"/>
                  <a:lumOff val="100000"/>
                </a:schemeClr>
              </a:gs>
              <a:gs pos="35000">
                <a:schemeClr val="accent2">
                  <a:lumMod val="0"/>
                  <a:lumOff val="100000"/>
                </a:schemeClr>
              </a:gs>
              <a:gs pos="100000">
                <a:schemeClr val="accent2">
                  <a:lumMod val="100000"/>
                </a:schemeClr>
              </a:gs>
            </a:gsLst>
            <a:path path="circle">
              <a:fillToRect l="50000" t="-80000" r="50000" b="180000"/>
            </a:path>
            <a:tileRect/>
          </a:gradFill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0">
            <a:schemeClr val="dk1">
              <a:hueOff val="0"/>
              <a:satOff val="0"/>
              <a:lumOff val="0"/>
              <a:alphaOff val="0"/>
            </a:schemeClr>
          </a:lnRef>
          <a:fillRef idx="1">
            <a:schemeClr val="accent2"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accent2"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16" name="Text Placeholder 21"/>
          <p:cNvSpPr>
            <a:spLocks noGrp="1"/>
          </p:cNvSpPr>
          <p:nvPr>
            <p:ph type="body" sz="quarter" idx="19" hasCustomPrompt="1"/>
          </p:nvPr>
        </p:nvSpPr>
        <p:spPr>
          <a:xfrm>
            <a:off x="1364527" y="2575576"/>
            <a:ext cx="2084351" cy="582858"/>
          </a:xfrm>
        </p:spPr>
        <p:txBody>
          <a:bodyPr>
            <a:noAutofit/>
          </a:bodyPr>
          <a:lstStyle>
            <a:lvl1pPr marL="0" indent="0" algn="ctr">
              <a:buNone/>
              <a:defRPr sz="3600" b="1"/>
            </a:lvl1pPr>
          </a:lstStyle>
          <a:p>
            <a:pPr lvl="0"/>
            <a:r>
              <a:rPr lang="en-US" dirty="0"/>
              <a:t>text</a:t>
            </a:r>
          </a:p>
        </p:txBody>
      </p:sp>
      <p:grpSp>
        <p:nvGrpSpPr>
          <p:cNvPr id="21" name="Group 20"/>
          <p:cNvGrpSpPr/>
          <p:nvPr userDrawn="1"/>
        </p:nvGrpSpPr>
        <p:grpSpPr>
          <a:xfrm>
            <a:off x="1325397" y="4579147"/>
            <a:ext cx="2123482" cy="869010"/>
            <a:chOff x="335030" y="1306676"/>
            <a:chExt cx="2669976" cy="1311987"/>
          </a:xfrm>
          <a:gradFill flip="none" rotWithShape="1">
            <a:gsLst>
              <a:gs pos="0">
                <a:schemeClr val="accent4">
                  <a:lumMod val="75000"/>
                  <a:shade val="30000"/>
                  <a:satMod val="115000"/>
                </a:schemeClr>
              </a:gs>
              <a:gs pos="50000">
                <a:schemeClr val="accent4">
                  <a:lumMod val="75000"/>
                  <a:shade val="67500"/>
                  <a:satMod val="115000"/>
                </a:schemeClr>
              </a:gs>
              <a:gs pos="100000">
                <a:schemeClr val="accent4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</p:grpSpPr>
        <p:sp>
          <p:nvSpPr>
            <p:cNvPr id="22" name="Rounded Rectangle 21"/>
            <p:cNvSpPr/>
            <p:nvPr userDrawn="1"/>
          </p:nvSpPr>
          <p:spPr>
            <a:xfrm>
              <a:off x="335030" y="1306676"/>
              <a:ext cx="2669976" cy="1311987"/>
            </a:xfrm>
            <a:prstGeom prst="roundRect">
              <a:avLst>
                <a:gd name="adj" fmla="val 10000"/>
              </a:avLst>
            </a:prstGeom>
            <a:grpFill/>
            <a:ln>
              <a:solidFill>
                <a:schemeClr val="accent3">
                  <a:lumMod val="50000"/>
                </a:schemeClr>
              </a:solidFill>
            </a:ln>
            <a:effectLst>
              <a:outerShdw blurRad="57785" dist="33020" dir="3180000" algn="ctr">
                <a:srgbClr val="000000">
                  <a:alpha val="30000"/>
                </a:srgbClr>
              </a:outerShdw>
            </a:effectLst>
            <a:sp3d prstMaterial="metal">
              <a:bevelT w="38100" h="57150" prst="angle"/>
            </a:sp3d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2">
                <a:hueOff val="0"/>
                <a:satOff val="0"/>
                <a:lumOff val="0"/>
                <a:alphaOff val="0"/>
              </a:schemeClr>
            </a:fillRef>
            <a:effectRef idx="0">
              <a:schemeClr val="accent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3" name="Rounded Rectangle 6"/>
            <p:cNvSpPr txBox="1"/>
            <p:nvPr userDrawn="1"/>
          </p:nvSpPr>
          <p:spPr>
            <a:xfrm>
              <a:off x="373458" y="1345104"/>
              <a:ext cx="2593122" cy="1235133"/>
            </a:xfrm>
            <a:prstGeom prst="rect">
              <a:avLst/>
            </a:prstGeom>
            <a:grpFill/>
            <a:ln>
              <a:solidFill>
                <a:schemeClr val="accent3">
                  <a:lumMod val="50000"/>
                </a:schemeClr>
              </a:solidFill>
            </a:ln>
            <a:effectLst>
              <a:outerShdw blurRad="57785" dist="33020" dir="3180000" algn="ctr">
                <a:srgbClr val="000000">
                  <a:alpha val="30000"/>
                </a:srgbClr>
              </a:outerShdw>
            </a:effectLst>
            <a:sp3d prstMaterial="metal">
              <a:bevelT w="38100" h="57150" prst="angle"/>
            </a:sp3d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50800" tIns="38100" rIns="50800" bIns="38100" numCol="1" spcCol="1270" anchor="ctr" anchorCtr="0">
              <a:noAutofit/>
            </a:bodyPr>
            <a:lstStyle/>
            <a:p>
              <a:pPr lvl="0" algn="ctr" defTabSz="8890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en-US" sz="2800" b="0" kern="1200" dirty="0"/>
            </a:p>
          </p:txBody>
        </p:sp>
      </p:grpSp>
      <p:sp>
        <p:nvSpPr>
          <p:cNvPr id="24" name="Text Placeholder 21"/>
          <p:cNvSpPr>
            <a:spLocks noGrp="1"/>
          </p:cNvSpPr>
          <p:nvPr>
            <p:ph type="body" sz="quarter" idx="21" hasCustomPrompt="1"/>
          </p:nvPr>
        </p:nvSpPr>
        <p:spPr>
          <a:xfrm>
            <a:off x="1355959" y="4800622"/>
            <a:ext cx="2062358" cy="452630"/>
          </a:xfrm>
        </p:spPr>
        <p:txBody>
          <a:bodyPr>
            <a:noAutofit/>
          </a:bodyPr>
          <a:lstStyle>
            <a:lvl1pPr marL="0" indent="0" algn="ctr">
              <a:buNone/>
              <a:defRPr sz="2800" b="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/>
              <a:t>text</a:t>
            </a:r>
          </a:p>
        </p:txBody>
      </p:sp>
      <p:sp>
        <p:nvSpPr>
          <p:cNvPr id="25" name="Rounded Rectangle 24"/>
          <p:cNvSpPr/>
          <p:nvPr userDrawn="1"/>
        </p:nvSpPr>
        <p:spPr>
          <a:xfrm>
            <a:off x="8303288" y="2351314"/>
            <a:ext cx="3050512" cy="3392049"/>
          </a:xfrm>
          <a:prstGeom prst="roundRect">
            <a:avLst>
              <a:gd name="adj" fmla="val 10000"/>
            </a:avLst>
          </a:prstGeom>
          <a:gradFill flip="none" rotWithShape="1">
            <a:gsLst>
              <a:gs pos="0">
                <a:schemeClr val="accent2">
                  <a:lumMod val="0"/>
                  <a:lumOff val="100000"/>
                </a:schemeClr>
              </a:gs>
              <a:gs pos="35000">
                <a:schemeClr val="accent2">
                  <a:lumMod val="0"/>
                  <a:lumOff val="100000"/>
                </a:schemeClr>
              </a:gs>
              <a:gs pos="100000">
                <a:schemeClr val="accent2">
                  <a:lumMod val="100000"/>
                </a:schemeClr>
              </a:gs>
            </a:gsLst>
            <a:path path="circle">
              <a:fillToRect l="50000" t="-80000" r="50000" b="180000"/>
            </a:path>
            <a:tileRect/>
          </a:gradFill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0">
            <a:schemeClr val="dk1">
              <a:hueOff val="0"/>
              <a:satOff val="0"/>
              <a:lumOff val="0"/>
              <a:alphaOff val="0"/>
            </a:schemeClr>
          </a:lnRef>
          <a:fillRef idx="1">
            <a:schemeClr val="accent2"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accent2"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26" name="Text Placeholder 21"/>
          <p:cNvSpPr>
            <a:spLocks noGrp="1"/>
          </p:cNvSpPr>
          <p:nvPr>
            <p:ph type="body" sz="quarter" idx="22" hasCustomPrompt="1"/>
          </p:nvPr>
        </p:nvSpPr>
        <p:spPr>
          <a:xfrm>
            <a:off x="8768491" y="2575576"/>
            <a:ext cx="2145475" cy="582858"/>
          </a:xfrm>
        </p:spPr>
        <p:txBody>
          <a:bodyPr>
            <a:noAutofit/>
          </a:bodyPr>
          <a:lstStyle>
            <a:lvl1pPr marL="0" indent="0" algn="ctr">
              <a:buNone/>
              <a:defRPr sz="3600" b="1"/>
            </a:lvl1pPr>
          </a:lstStyle>
          <a:p>
            <a:pPr lvl="0"/>
            <a:r>
              <a:rPr lang="en-US" dirty="0"/>
              <a:t>text</a:t>
            </a:r>
          </a:p>
        </p:txBody>
      </p:sp>
      <p:grpSp>
        <p:nvGrpSpPr>
          <p:cNvPr id="27" name="Group 26"/>
          <p:cNvGrpSpPr/>
          <p:nvPr userDrawn="1"/>
        </p:nvGrpSpPr>
        <p:grpSpPr>
          <a:xfrm>
            <a:off x="8768491" y="4584089"/>
            <a:ext cx="2123482" cy="869010"/>
            <a:chOff x="335030" y="1306676"/>
            <a:chExt cx="2669976" cy="1311987"/>
          </a:xfrm>
          <a:gradFill flip="none" rotWithShape="1">
            <a:gsLst>
              <a:gs pos="0">
                <a:schemeClr val="accent2">
                  <a:lumMod val="75000"/>
                  <a:shade val="30000"/>
                  <a:satMod val="115000"/>
                </a:schemeClr>
              </a:gs>
              <a:gs pos="50000">
                <a:schemeClr val="accent2">
                  <a:lumMod val="75000"/>
                  <a:shade val="67500"/>
                  <a:satMod val="115000"/>
                </a:schemeClr>
              </a:gs>
              <a:gs pos="100000">
                <a:schemeClr val="accent2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</p:grpSpPr>
        <p:sp>
          <p:nvSpPr>
            <p:cNvPr id="28" name="Rounded Rectangle 27"/>
            <p:cNvSpPr/>
            <p:nvPr userDrawn="1"/>
          </p:nvSpPr>
          <p:spPr>
            <a:xfrm>
              <a:off x="335030" y="1306676"/>
              <a:ext cx="2669976" cy="1311987"/>
            </a:xfrm>
            <a:prstGeom prst="roundRect">
              <a:avLst>
                <a:gd name="adj" fmla="val 10000"/>
              </a:avLst>
            </a:prstGeom>
            <a:grpFill/>
            <a:ln>
              <a:noFill/>
            </a:ln>
            <a:effectLst>
              <a:outerShdw blurRad="57785" dist="33020" dir="3180000" algn="ctr">
                <a:srgbClr val="000000">
                  <a:alpha val="30000"/>
                </a:srgbClr>
              </a:outerShdw>
            </a:effectLst>
            <a:sp3d prstMaterial="metal">
              <a:bevelT w="38100" h="57150" prst="angle"/>
            </a:sp3d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2">
                <a:hueOff val="0"/>
                <a:satOff val="0"/>
                <a:lumOff val="0"/>
                <a:alphaOff val="0"/>
              </a:schemeClr>
            </a:fillRef>
            <a:effectRef idx="0">
              <a:schemeClr val="accent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9" name="Rounded Rectangle 6"/>
            <p:cNvSpPr txBox="1"/>
            <p:nvPr userDrawn="1"/>
          </p:nvSpPr>
          <p:spPr>
            <a:xfrm>
              <a:off x="373457" y="1345104"/>
              <a:ext cx="2593122" cy="1235133"/>
            </a:xfrm>
            <a:prstGeom prst="rect">
              <a:avLst/>
            </a:prstGeom>
            <a:grpFill/>
            <a:ln>
              <a:noFill/>
            </a:ln>
            <a:effectLst>
              <a:outerShdw blurRad="57785" dist="33020" dir="3180000" algn="ctr">
                <a:srgbClr val="000000">
                  <a:alpha val="30000"/>
                </a:srgbClr>
              </a:outerShdw>
            </a:effectLst>
            <a:sp3d prstMaterial="metal">
              <a:bevelT w="38100" h="57150" prst="angle"/>
            </a:sp3d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50800" tIns="38100" rIns="50800" bIns="38100" numCol="1" spcCol="1270" anchor="ctr" anchorCtr="0">
              <a:noAutofit/>
            </a:bodyPr>
            <a:lstStyle/>
            <a:p>
              <a:pPr lvl="0" algn="ctr" defTabSz="8890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en-US" sz="2000" b="1" kern="1200" dirty="0"/>
            </a:p>
          </p:txBody>
        </p:sp>
      </p:grpSp>
      <p:grpSp>
        <p:nvGrpSpPr>
          <p:cNvPr id="31" name="Group 30"/>
          <p:cNvGrpSpPr/>
          <p:nvPr userDrawn="1"/>
        </p:nvGrpSpPr>
        <p:grpSpPr>
          <a:xfrm>
            <a:off x="1337872" y="3429032"/>
            <a:ext cx="2123482" cy="869010"/>
            <a:chOff x="335030" y="1306676"/>
            <a:chExt cx="2669976" cy="1311987"/>
          </a:xfrm>
          <a:solidFill>
            <a:schemeClr val="bg2">
              <a:lumMod val="50000"/>
            </a:schemeClr>
          </a:solidFill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</p:grpSpPr>
        <p:sp>
          <p:nvSpPr>
            <p:cNvPr id="32" name="Rounded Rectangle 31"/>
            <p:cNvSpPr/>
            <p:nvPr userDrawn="1"/>
          </p:nvSpPr>
          <p:spPr>
            <a:xfrm>
              <a:off x="335030" y="1306676"/>
              <a:ext cx="2669976" cy="1311987"/>
            </a:xfrm>
            <a:prstGeom prst="roundRect">
              <a:avLst>
                <a:gd name="adj" fmla="val 10000"/>
              </a:avLst>
            </a:prstGeom>
            <a:grpFill/>
            <a:ln>
              <a:noFill/>
            </a:ln>
            <a:effectLst>
              <a:outerShdw blurRad="57785" dist="33020" dir="3180000" algn="ctr">
                <a:srgbClr val="000000">
                  <a:alpha val="30000"/>
                </a:srgbClr>
              </a:outerShdw>
            </a:effectLst>
            <a:sp3d prstMaterial="metal">
              <a:bevelT w="38100" h="57150" prst="angle"/>
            </a:sp3d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2">
                <a:hueOff val="0"/>
                <a:satOff val="0"/>
                <a:lumOff val="0"/>
                <a:alphaOff val="0"/>
              </a:schemeClr>
            </a:fillRef>
            <a:effectRef idx="0">
              <a:schemeClr val="accent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33" name="Rounded Rectangle 6"/>
            <p:cNvSpPr txBox="1"/>
            <p:nvPr userDrawn="1"/>
          </p:nvSpPr>
          <p:spPr>
            <a:xfrm>
              <a:off x="373458" y="1345104"/>
              <a:ext cx="2593122" cy="1235133"/>
            </a:xfrm>
            <a:prstGeom prst="rect">
              <a:avLst/>
            </a:prstGeom>
            <a:grpFill/>
            <a:ln>
              <a:noFill/>
            </a:ln>
            <a:effectLst>
              <a:outerShdw blurRad="57785" dist="33020" dir="3180000" algn="ctr">
                <a:srgbClr val="000000">
                  <a:alpha val="30000"/>
                </a:srgbClr>
              </a:outerShdw>
            </a:effectLst>
            <a:sp3d prstMaterial="metal">
              <a:bevelT w="38100" h="57150" prst="angle"/>
            </a:sp3d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50800" tIns="38100" rIns="50800" bIns="38100" numCol="1" spcCol="1270" anchor="ctr" anchorCtr="0">
              <a:noAutofit/>
            </a:bodyPr>
            <a:lstStyle/>
            <a:p>
              <a:pPr lvl="0" algn="ctr" defTabSz="8890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en-US" sz="2000" b="1" kern="1200" dirty="0"/>
            </a:p>
          </p:txBody>
        </p:sp>
      </p:grpSp>
      <p:sp>
        <p:nvSpPr>
          <p:cNvPr id="34" name="Text Placeholder 21"/>
          <p:cNvSpPr>
            <a:spLocks noGrp="1"/>
          </p:cNvSpPr>
          <p:nvPr>
            <p:ph type="body" sz="quarter" idx="24" hasCustomPrompt="1"/>
          </p:nvPr>
        </p:nvSpPr>
        <p:spPr>
          <a:xfrm>
            <a:off x="8814335" y="4805220"/>
            <a:ext cx="2062358" cy="452630"/>
          </a:xfrm>
        </p:spPr>
        <p:txBody>
          <a:bodyPr>
            <a:noAutofit/>
          </a:bodyPr>
          <a:lstStyle>
            <a:lvl1pPr marL="0" indent="0" algn="ctr">
              <a:buNone/>
              <a:defRPr sz="2800" b="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/>
              <a:t>text</a:t>
            </a:r>
          </a:p>
        </p:txBody>
      </p:sp>
      <p:grpSp>
        <p:nvGrpSpPr>
          <p:cNvPr id="35" name="Group 34"/>
          <p:cNvGrpSpPr/>
          <p:nvPr userDrawn="1"/>
        </p:nvGrpSpPr>
        <p:grpSpPr>
          <a:xfrm>
            <a:off x="8737929" y="3429032"/>
            <a:ext cx="2123482" cy="869010"/>
            <a:chOff x="335030" y="1306676"/>
            <a:chExt cx="2669976" cy="1311987"/>
          </a:xfrm>
          <a:gradFill flip="none" rotWithShape="1">
            <a:gsLst>
              <a:gs pos="0">
                <a:schemeClr val="accent3">
                  <a:lumMod val="50000"/>
                  <a:shade val="30000"/>
                  <a:satMod val="115000"/>
                </a:schemeClr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</p:grpSpPr>
        <p:sp>
          <p:nvSpPr>
            <p:cNvPr id="36" name="Rounded Rectangle 35"/>
            <p:cNvSpPr/>
            <p:nvPr userDrawn="1"/>
          </p:nvSpPr>
          <p:spPr>
            <a:xfrm>
              <a:off x="335030" y="1306676"/>
              <a:ext cx="2669976" cy="1311987"/>
            </a:xfrm>
            <a:prstGeom prst="roundRect">
              <a:avLst>
                <a:gd name="adj" fmla="val 10000"/>
              </a:avLst>
            </a:prstGeom>
            <a:grpFill/>
            <a:ln>
              <a:noFill/>
            </a:ln>
            <a:effectLst>
              <a:outerShdw blurRad="57785" dist="33020" dir="3180000" algn="ctr">
                <a:srgbClr val="000000">
                  <a:alpha val="30000"/>
                </a:srgbClr>
              </a:outerShdw>
            </a:effectLst>
            <a:sp3d prstMaterial="metal">
              <a:bevelT w="38100" h="57150" prst="angle"/>
            </a:sp3d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2">
                <a:hueOff val="0"/>
                <a:satOff val="0"/>
                <a:lumOff val="0"/>
                <a:alphaOff val="0"/>
              </a:schemeClr>
            </a:fillRef>
            <a:effectRef idx="0">
              <a:schemeClr val="accent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37" name="Rounded Rectangle 6"/>
            <p:cNvSpPr txBox="1"/>
            <p:nvPr userDrawn="1"/>
          </p:nvSpPr>
          <p:spPr>
            <a:xfrm>
              <a:off x="373457" y="1345104"/>
              <a:ext cx="2593122" cy="1235133"/>
            </a:xfrm>
            <a:prstGeom prst="rect">
              <a:avLst/>
            </a:prstGeom>
            <a:grpFill/>
            <a:ln>
              <a:noFill/>
            </a:ln>
            <a:effectLst>
              <a:outerShdw blurRad="57785" dist="33020" dir="3180000" algn="ctr">
                <a:srgbClr val="000000">
                  <a:alpha val="30000"/>
                </a:srgbClr>
              </a:outerShdw>
            </a:effectLst>
            <a:sp3d prstMaterial="metal">
              <a:bevelT w="38100" h="57150" prst="angle"/>
            </a:sp3d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50800" tIns="38100" rIns="50800" bIns="38100" numCol="1" spcCol="1270" anchor="ctr" anchorCtr="0">
              <a:noAutofit/>
            </a:bodyPr>
            <a:lstStyle/>
            <a:p>
              <a:pPr lvl="0" algn="ctr" defTabSz="8890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en-US" sz="2000" b="1" kern="1200" dirty="0"/>
            </a:p>
          </p:txBody>
        </p:sp>
      </p:grpSp>
      <p:sp>
        <p:nvSpPr>
          <p:cNvPr id="38" name="Text Placeholder 21"/>
          <p:cNvSpPr>
            <a:spLocks noGrp="1"/>
          </p:cNvSpPr>
          <p:nvPr>
            <p:ph type="body" sz="quarter" idx="23" hasCustomPrompt="1"/>
          </p:nvPr>
        </p:nvSpPr>
        <p:spPr>
          <a:xfrm>
            <a:off x="8829615" y="3624236"/>
            <a:ext cx="2062358" cy="433278"/>
          </a:xfrm>
        </p:spPr>
        <p:txBody>
          <a:bodyPr>
            <a:noAutofit/>
          </a:bodyPr>
          <a:lstStyle>
            <a:lvl1pPr marL="0" indent="0" algn="ctr">
              <a:buNone/>
              <a:defRPr sz="2800" b="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/>
              <a:t>text</a:t>
            </a:r>
          </a:p>
        </p:txBody>
      </p:sp>
      <p:sp>
        <p:nvSpPr>
          <p:cNvPr id="39" name="Text Placeholder 21"/>
          <p:cNvSpPr>
            <a:spLocks noGrp="1"/>
          </p:cNvSpPr>
          <p:nvPr>
            <p:ph type="body" sz="quarter" idx="20" hasCustomPrompt="1"/>
          </p:nvPr>
        </p:nvSpPr>
        <p:spPr>
          <a:xfrm>
            <a:off x="1364527" y="3624236"/>
            <a:ext cx="2062358" cy="433278"/>
          </a:xfrm>
        </p:spPr>
        <p:txBody>
          <a:bodyPr>
            <a:noAutofit/>
          </a:bodyPr>
          <a:lstStyle>
            <a:lvl1pPr marL="0" indent="0" algn="ctr">
              <a:buNone/>
              <a:defRPr sz="2800" b="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/>
              <a:t>text</a:t>
            </a:r>
          </a:p>
        </p:txBody>
      </p:sp>
    </p:spTree>
    <p:extLst>
      <p:ext uri="{BB962C8B-B14F-4D97-AF65-F5344CB8AC3E}">
        <p14:creationId xmlns:p14="http://schemas.microsoft.com/office/powerpoint/2010/main" val="392883546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1109506" y="1246929"/>
            <a:ext cx="10515600" cy="114580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7" name="Text Placeholder 3"/>
          <p:cNvSpPr>
            <a:spLocks noGrp="1"/>
          </p:cNvSpPr>
          <p:nvPr>
            <p:ph type="body" sz="half" idx="2" hasCustomPrompt="1"/>
          </p:nvPr>
        </p:nvSpPr>
        <p:spPr>
          <a:xfrm>
            <a:off x="1109506" y="2642717"/>
            <a:ext cx="10515600" cy="2512508"/>
          </a:xfrm>
        </p:spPr>
        <p:txBody>
          <a:bodyPr>
            <a:normAutofit/>
          </a:bodyPr>
          <a:lstStyle>
            <a:lvl1pPr marL="0" indent="0">
              <a:buNone/>
              <a:defRPr sz="3200" b="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dirty="0"/>
              <a:t>Edit text</a:t>
            </a:r>
          </a:p>
        </p:txBody>
      </p:sp>
    </p:spTree>
    <p:extLst>
      <p:ext uri="{BB962C8B-B14F-4D97-AF65-F5344CB8AC3E}">
        <p14:creationId xmlns:p14="http://schemas.microsoft.com/office/powerpoint/2010/main" val="360261491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834041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53143" y="1194350"/>
            <a:ext cx="10862268" cy="68151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53143" y="2177319"/>
            <a:ext cx="10862268" cy="355024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01581" y="6551526"/>
            <a:ext cx="2553119" cy="22019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526209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5" r:id="rId2"/>
    <p:sldLayoutId id="2147483657" r:id="rId3"/>
    <p:sldLayoutId id="2147483656" r:id="rId4"/>
    <p:sldLayoutId id="2147483654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5400" kern="1200">
          <a:solidFill>
            <a:srgbClr val="002060"/>
          </a:solidFill>
          <a:latin typeface="Arial Rounded MT Bold" panose="020F0704030504030204" pitchFamily="34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rgbClr val="006600"/>
          </a:solidFill>
          <a:latin typeface="Arial Rounded MT Bold" panose="020F0704030504030204" pitchFamily="34" charset="0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rgbClr val="006600"/>
          </a:solidFill>
          <a:latin typeface="Arial Rounded MT Bold" panose="020F0704030504030204" pitchFamily="34" charset="0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rgbClr val="006600"/>
          </a:solidFill>
          <a:latin typeface="Arial Rounded MT Bold" panose="020F0704030504030204" pitchFamily="34" charset="0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rgbClr val="006600"/>
          </a:solidFill>
          <a:latin typeface="Arial Rounded MT Bold" panose="020F0704030504030204" pitchFamily="34" charset="0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rgbClr val="006600"/>
          </a:solidFill>
          <a:latin typeface="Arial Rounded MT Bold" panose="020F0704030504030204" pitchFamily="34" charset="0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299286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Green Yellow">
      <a:dk1>
        <a:sysClr val="windowText" lastClr="000000"/>
      </a:dk1>
      <a:lt1>
        <a:sysClr val="window" lastClr="FFFFFF"/>
      </a:lt1>
      <a:dk2>
        <a:srgbClr val="455F51"/>
      </a:dk2>
      <a:lt2>
        <a:srgbClr val="E2DFCC"/>
      </a:lt2>
      <a:accent1>
        <a:srgbClr val="99CB38"/>
      </a:accent1>
      <a:accent2>
        <a:srgbClr val="63A537"/>
      </a:accent2>
      <a:accent3>
        <a:srgbClr val="37A76F"/>
      </a:accent3>
      <a:accent4>
        <a:srgbClr val="44C1A3"/>
      </a:accent4>
      <a:accent5>
        <a:srgbClr val="4EB3CF"/>
      </a:accent5>
      <a:accent6>
        <a:srgbClr val="51C3F9"/>
      </a:accent6>
      <a:hlink>
        <a:srgbClr val="EE7B08"/>
      </a:hlink>
      <a:folHlink>
        <a:srgbClr val="977B2D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1" id="{7223AB8F-6BF1-48E1-A6A5-55795059F9E7}" vid="{BCA707B7-6FE6-4DE4-984E-A9AEEB0ED97C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</TotalTime>
  <Words>0</Words>
  <Application>Microsoft Office PowerPoint</Application>
  <PresentationFormat>Widescreen</PresentationFormat>
  <Paragraphs>0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Arial Rounded MT Bold</vt:lpstr>
      <vt:lpstr>Calibri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sirirad Detphet</dc:creator>
  <cp:lastModifiedBy>sirirad Detphet</cp:lastModifiedBy>
  <cp:revision>1</cp:revision>
  <dcterms:created xsi:type="dcterms:W3CDTF">2022-01-13T04:40:12Z</dcterms:created>
  <dcterms:modified xsi:type="dcterms:W3CDTF">2022-01-13T04:41:17Z</dcterms:modified>
</cp:coreProperties>
</file>