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Arial Narrow" panose="020B0606020202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FCB13-3B68-4E9B-9B8A-4319D0784746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9B23F-A7B2-4FE5-BE63-F1935C93D1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53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105" y="1761423"/>
            <a:ext cx="5367689" cy="3070459"/>
          </a:xfrm>
        </p:spPr>
        <p:txBody>
          <a:bodyPr anchor="b"/>
          <a:lstStyle>
            <a:lvl1pPr algn="l">
              <a:defRPr sz="8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88530" y="5931352"/>
            <a:ext cx="3994485" cy="450197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rgbClr val="0066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9BE86-A728-4803-82D3-70E685C15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71411" y="1825625"/>
            <a:ext cx="5482389" cy="43513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9BE86-A728-4803-82D3-70E685C1547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838201" y="1825625"/>
            <a:ext cx="4513446" cy="3920657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690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9BE86-A728-4803-82D3-70E685C1547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838200" y="1885950"/>
            <a:ext cx="10515600" cy="385127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94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9BE86-A728-4803-82D3-70E685C15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26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75385"/>
            <a:ext cx="10515600" cy="12708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57677"/>
            <a:ext cx="10515600" cy="4023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40690" y="0"/>
            <a:ext cx="467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H SarabunPSK" panose="020B0500040200020003" pitchFamily="34" charset="-34"/>
              </a:defRPr>
            </a:lvl1pPr>
          </a:lstStyle>
          <a:p>
            <a:fld id="{1E29BE86-A728-4803-82D3-70E685C1547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728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4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8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8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5DB127B-CB6F-4ADC-BBC6-8C775F51DB2E}" vid="{BF621D3C-BC71-40E5-821D-C281018F28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TH SarabunPSK</vt:lpstr>
      <vt:lpstr>Calibri</vt:lpstr>
      <vt:lpstr>Arial Narrow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2</cp:revision>
  <dcterms:created xsi:type="dcterms:W3CDTF">2022-11-11T08:52:20Z</dcterms:created>
  <dcterms:modified xsi:type="dcterms:W3CDTF">2022-11-11T08:53:28Z</dcterms:modified>
</cp:coreProperties>
</file>