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336600"/>
    <a:srgbClr val="008000"/>
    <a:srgbClr val="99FF66"/>
    <a:srgbClr val="FFFF99"/>
    <a:srgbClr val="009999"/>
    <a:srgbClr val="FF6600"/>
    <a:srgbClr val="FF0000"/>
    <a:srgbClr val="FFFF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4956" y="2734407"/>
            <a:ext cx="6378821" cy="1917060"/>
          </a:xfrm>
        </p:spPr>
        <p:txBody>
          <a:bodyPr anchor="b">
            <a:noAutofit/>
          </a:bodyPr>
          <a:lstStyle>
            <a:lvl1pPr algn="l">
              <a:defRPr sz="66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8894" y="4944442"/>
            <a:ext cx="6534883" cy="537730"/>
          </a:xfrm>
        </p:spPr>
        <p:txBody>
          <a:bodyPr>
            <a:noAutofit/>
          </a:bodyPr>
          <a:lstStyle>
            <a:lvl1pPr marL="0" indent="0" algn="l">
              <a:buNone/>
              <a:defRPr sz="3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89257" y="6488722"/>
            <a:ext cx="2105758" cy="268659"/>
          </a:xfrm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DE4179C-A270-4CF5-9C41-B85867145B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340" y="1547446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999389EA-1403-4010-96DF-AB4D51E48748}"/>
              </a:ext>
            </a:extLst>
          </p:cNvPr>
          <p:cNvSpPr/>
          <p:nvPr userDrawn="1"/>
        </p:nvSpPr>
        <p:spPr>
          <a:xfrm>
            <a:off x="883340" y="3086101"/>
            <a:ext cx="2243720" cy="2708210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63000">
                <a:srgbClr val="99FF66"/>
              </a:gs>
              <a:gs pos="45000">
                <a:schemeClr val="bg1"/>
              </a:gs>
              <a:gs pos="16000">
                <a:srgbClr val="99FF66"/>
              </a:gs>
              <a:gs pos="93000">
                <a:srgbClr val="006666"/>
              </a:gs>
              <a:gs pos="87000">
                <a:srgbClr val="009999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5" name="Text Placeholder 21">
            <a:extLst>
              <a:ext uri="{FF2B5EF4-FFF2-40B4-BE49-F238E27FC236}">
                <a16:creationId xmlns:a16="http://schemas.microsoft.com/office/drawing/2014/main" id="{63FDAE2E-AC56-469B-A605-E5295E6128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93759" y="3292640"/>
            <a:ext cx="1533086" cy="532143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B9D6021-B58D-4056-8387-5CEAB4988E61}"/>
              </a:ext>
            </a:extLst>
          </p:cNvPr>
          <p:cNvGrpSpPr/>
          <p:nvPr userDrawn="1"/>
        </p:nvGrpSpPr>
        <p:grpSpPr>
          <a:xfrm>
            <a:off x="1192572" y="39641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" name="Rounded Rectangle 17">
              <a:extLst>
                <a:ext uri="{FF2B5EF4-FFF2-40B4-BE49-F238E27FC236}">
                  <a16:creationId xmlns:a16="http://schemas.microsoft.com/office/drawing/2014/main" id="{E146924F-886C-4E4D-B0EA-DEA88C321AD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6">
              <a:extLst>
                <a:ext uri="{FF2B5EF4-FFF2-40B4-BE49-F238E27FC236}">
                  <a16:creationId xmlns:a16="http://schemas.microsoft.com/office/drawing/2014/main" id="{24B43B77-BD55-4D36-9C56-D09BBF38AF06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7CE1A77D-CDCE-4FB5-BD5F-A6CE17B8892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09935" y="4007955"/>
            <a:ext cx="1516910" cy="43586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9F1FB30-70D1-4CC5-826C-6A986AC3A4C9}"/>
              </a:ext>
            </a:extLst>
          </p:cNvPr>
          <p:cNvGrpSpPr/>
          <p:nvPr userDrawn="1"/>
        </p:nvGrpSpPr>
        <p:grpSpPr>
          <a:xfrm>
            <a:off x="1203442" y="48882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1" name="Rounded Rectangle 21">
              <a:extLst>
                <a:ext uri="{FF2B5EF4-FFF2-40B4-BE49-F238E27FC236}">
                  <a16:creationId xmlns:a16="http://schemas.microsoft.com/office/drawing/2014/main" id="{F563C138-6723-4293-A4DD-EE56AA7B269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6">
              <a:extLst>
                <a:ext uri="{FF2B5EF4-FFF2-40B4-BE49-F238E27FC236}">
                  <a16:creationId xmlns:a16="http://schemas.microsoft.com/office/drawing/2014/main" id="{224F2FA5-526C-4111-926D-3FCE0D0D7384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3" name="Text Placeholder 21">
            <a:extLst>
              <a:ext uri="{FF2B5EF4-FFF2-40B4-BE49-F238E27FC236}">
                <a16:creationId xmlns:a16="http://schemas.microsoft.com/office/drawing/2014/main" id="{8892FA2A-38EF-440F-A6BC-F23ABF9899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253174" y="4988651"/>
            <a:ext cx="1516910" cy="409825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3347D9A3-96E8-4130-A409-43037E93EB96}"/>
              </a:ext>
            </a:extLst>
          </p:cNvPr>
          <p:cNvSpPr/>
          <p:nvPr userDrawn="1"/>
        </p:nvSpPr>
        <p:spPr>
          <a:xfrm>
            <a:off x="3639031" y="3086101"/>
            <a:ext cx="2243720" cy="2708210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63000">
                <a:srgbClr val="99FF66"/>
              </a:gs>
              <a:gs pos="45000">
                <a:schemeClr val="bg1"/>
              </a:gs>
              <a:gs pos="16000">
                <a:srgbClr val="99FF66"/>
              </a:gs>
              <a:gs pos="93000">
                <a:srgbClr val="006666"/>
              </a:gs>
              <a:gs pos="87000">
                <a:srgbClr val="009999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40B1EEFF-F7C5-41A8-BB57-9A8FEB89D58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49450" y="3292640"/>
            <a:ext cx="1533086" cy="532143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9DF5576-AD36-467D-948F-8C2D0D69075A}"/>
              </a:ext>
            </a:extLst>
          </p:cNvPr>
          <p:cNvGrpSpPr/>
          <p:nvPr userDrawn="1"/>
        </p:nvGrpSpPr>
        <p:grpSpPr>
          <a:xfrm>
            <a:off x="3948263" y="39641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8698E413-CC33-4AB3-9927-DF705B046B01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E7C23327-6ECE-4A73-85AD-1DC12C2F7D33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B5F27880-0258-4B30-B8BA-4BBA9A59292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65626" y="4007955"/>
            <a:ext cx="1516910" cy="43586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BE624DB-7A13-4EA8-8EAA-4F594C5ECA37}"/>
              </a:ext>
            </a:extLst>
          </p:cNvPr>
          <p:cNvGrpSpPr/>
          <p:nvPr userDrawn="1"/>
        </p:nvGrpSpPr>
        <p:grpSpPr>
          <a:xfrm>
            <a:off x="3948263" y="4905637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6F36E21A-DB98-480C-A84C-1F7A76D6F529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7EBCF60C-C753-4F9D-B327-CA50F4275701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8A3A06EC-95C9-4E9A-8577-84F9975F5AE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008865" y="4988651"/>
            <a:ext cx="1516910" cy="409825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5" name="Rounded Rectangle 14">
            <a:extLst>
              <a:ext uri="{FF2B5EF4-FFF2-40B4-BE49-F238E27FC236}">
                <a16:creationId xmlns:a16="http://schemas.microsoft.com/office/drawing/2014/main" id="{6F4D8F81-17F5-46F5-90AA-92C30A88B5A8}"/>
              </a:ext>
            </a:extLst>
          </p:cNvPr>
          <p:cNvSpPr/>
          <p:nvPr userDrawn="1"/>
        </p:nvSpPr>
        <p:spPr>
          <a:xfrm>
            <a:off x="6394723" y="3086101"/>
            <a:ext cx="2243720" cy="2708210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63000">
                <a:srgbClr val="99FF66"/>
              </a:gs>
              <a:gs pos="45000">
                <a:schemeClr val="bg1"/>
              </a:gs>
              <a:gs pos="16000">
                <a:srgbClr val="99FF66"/>
              </a:gs>
              <a:gs pos="93000">
                <a:srgbClr val="006666"/>
              </a:gs>
              <a:gs pos="87000">
                <a:srgbClr val="009999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46" name="Text Placeholder 21">
            <a:extLst>
              <a:ext uri="{FF2B5EF4-FFF2-40B4-BE49-F238E27FC236}">
                <a16:creationId xmlns:a16="http://schemas.microsoft.com/office/drawing/2014/main" id="{109573BE-9911-4B2D-BE79-EB505454973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705142" y="3292640"/>
            <a:ext cx="1533086" cy="532143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3E9D9088-F645-4FE9-8DFB-FF71CD489B9C}"/>
              </a:ext>
            </a:extLst>
          </p:cNvPr>
          <p:cNvGrpSpPr/>
          <p:nvPr userDrawn="1"/>
        </p:nvGrpSpPr>
        <p:grpSpPr>
          <a:xfrm>
            <a:off x="6703955" y="39641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8" name="Rounded Rectangle 17">
              <a:extLst>
                <a:ext uri="{FF2B5EF4-FFF2-40B4-BE49-F238E27FC236}">
                  <a16:creationId xmlns:a16="http://schemas.microsoft.com/office/drawing/2014/main" id="{F7F78701-D954-4491-816A-4B56C922B4A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Rounded Rectangle 6">
              <a:extLst>
                <a:ext uri="{FF2B5EF4-FFF2-40B4-BE49-F238E27FC236}">
                  <a16:creationId xmlns:a16="http://schemas.microsoft.com/office/drawing/2014/main" id="{C189AA1E-DBC6-45DC-97A4-E0E701A5BC26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0" name="Text Placeholder 21">
            <a:extLst>
              <a:ext uri="{FF2B5EF4-FFF2-40B4-BE49-F238E27FC236}">
                <a16:creationId xmlns:a16="http://schemas.microsoft.com/office/drawing/2014/main" id="{A69EC8E5-CDBA-4D85-8534-1B5806D18DD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21318" y="4007955"/>
            <a:ext cx="1516910" cy="43586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AE462DA-836E-4AAF-8997-718BFA91EF82}"/>
              </a:ext>
            </a:extLst>
          </p:cNvPr>
          <p:cNvGrpSpPr/>
          <p:nvPr userDrawn="1"/>
        </p:nvGrpSpPr>
        <p:grpSpPr>
          <a:xfrm>
            <a:off x="6714825" y="48882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2" name="Rounded Rectangle 21">
              <a:extLst>
                <a:ext uri="{FF2B5EF4-FFF2-40B4-BE49-F238E27FC236}">
                  <a16:creationId xmlns:a16="http://schemas.microsoft.com/office/drawing/2014/main" id="{67F30B3A-CE95-4C56-BBCE-D13521167EA8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Rounded Rectangle 6">
              <a:extLst>
                <a:ext uri="{FF2B5EF4-FFF2-40B4-BE49-F238E27FC236}">
                  <a16:creationId xmlns:a16="http://schemas.microsoft.com/office/drawing/2014/main" id="{086FED9C-0D0F-4C50-AB03-2C307B6B449C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4" name="Text Placeholder 21">
            <a:extLst>
              <a:ext uri="{FF2B5EF4-FFF2-40B4-BE49-F238E27FC236}">
                <a16:creationId xmlns:a16="http://schemas.microsoft.com/office/drawing/2014/main" id="{2CE61D3A-6BA8-451F-B562-15E5D0D9095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764557" y="4988651"/>
            <a:ext cx="1516910" cy="409825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965" y="1772280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772280"/>
            <a:ext cx="3925564" cy="4018084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8577" y="3222857"/>
            <a:ext cx="3217986" cy="2567507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5411" y="6365631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00666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80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80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8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8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8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8E3A1E7-4696-42A7-B662-73EAF80B9878}" vid="{8A0C1597-761B-41F4-891E-A7A4A053B9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2022-01-13T09:01:12Z</dcterms:created>
  <dcterms:modified xsi:type="dcterms:W3CDTF">2022-01-13T09:12:04Z</dcterms:modified>
</cp:coreProperties>
</file>