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00"/>
    <a:srgbClr val="008000"/>
    <a:srgbClr val="4D124E"/>
    <a:srgbClr val="FF9900"/>
    <a:srgbClr val="FF6600"/>
    <a:srgbClr val="F8B818"/>
    <a:srgbClr val="FFFF66"/>
    <a:srgbClr val="FCF600"/>
    <a:srgbClr val="F3BD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3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05755" y="2215493"/>
            <a:ext cx="6378821" cy="1917060"/>
          </a:xfrm>
        </p:spPr>
        <p:txBody>
          <a:bodyPr anchor="b">
            <a:noAutofit/>
          </a:bodyPr>
          <a:lstStyle>
            <a:lvl1pPr algn="l">
              <a:defRPr sz="72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05755" y="4358969"/>
            <a:ext cx="6378821" cy="537730"/>
          </a:xfrm>
        </p:spPr>
        <p:txBody>
          <a:bodyPr>
            <a:noAutofit/>
          </a:bodyPr>
          <a:lstStyle>
            <a:lvl1pPr marL="0" indent="0" algn="l">
              <a:buNone/>
              <a:defRPr sz="3200" b="1">
                <a:solidFill>
                  <a:srgbClr val="0066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24326" y="6515099"/>
            <a:ext cx="2105758" cy="26865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29558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DDE4179C-A270-4CF5-9C41-B85867145B8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781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3ADF1-0812-4D4C-B533-EF8DF540D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340" y="1346197"/>
            <a:ext cx="7755103" cy="1066435"/>
          </a:xfrm>
        </p:spPr>
        <p:txBody>
          <a:bodyPr>
            <a:noAutofit/>
          </a:bodyPr>
          <a:lstStyle>
            <a:lvl1pPr>
              <a:defRPr sz="5200">
                <a:solidFill>
                  <a:srgbClr val="00206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E2B1CE-C82D-4521-AE11-03E990424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Rounded Rectangle 14">
            <a:extLst>
              <a:ext uri="{FF2B5EF4-FFF2-40B4-BE49-F238E27FC236}">
                <a16:creationId xmlns:a16="http://schemas.microsoft.com/office/drawing/2014/main" id="{999389EA-1403-4010-96DF-AB4D51E48748}"/>
              </a:ext>
            </a:extLst>
          </p:cNvPr>
          <p:cNvSpPr/>
          <p:nvPr userDrawn="1"/>
        </p:nvSpPr>
        <p:spPr>
          <a:xfrm>
            <a:off x="754818" y="2787162"/>
            <a:ext cx="2489544" cy="3086100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46000">
                <a:srgbClr val="FCF600"/>
              </a:gs>
              <a:gs pos="23000">
                <a:srgbClr val="FCF600"/>
              </a:gs>
              <a:gs pos="97000">
                <a:srgbClr val="008000"/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5" name="Text Placeholder 21">
            <a:extLst>
              <a:ext uri="{FF2B5EF4-FFF2-40B4-BE49-F238E27FC236}">
                <a16:creationId xmlns:a16="http://schemas.microsoft.com/office/drawing/2014/main" id="{63FDAE2E-AC56-469B-A605-E5295E6128A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80484" y="2906951"/>
            <a:ext cx="1870674" cy="554581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B9D6021-B58D-4056-8387-5CEAB4988E61}"/>
              </a:ext>
            </a:extLst>
          </p:cNvPr>
          <p:cNvGrpSpPr/>
          <p:nvPr userDrawn="1"/>
        </p:nvGrpSpPr>
        <p:grpSpPr>
          <a:xfrm>
            <a:off x="1080484" y="3675495"/>
            <a:ext cx="1870674" cy="854993"/>
            <a:chOff x="335030" y="1306676"/>
            <a:chExt cx="2669976" cy="1311987"/>
          </a:xfrm>
          <a:gradFill flip="none" rotWithShape="1">
            <a:gsLst>
              <a:gs pos="0">
                <a:srgbClr val="002060"/>
              </a:gs>
              <a:gs pos="50000">
                <a:schemeClr val="accent4">
                  <a:lumMod val="75000"/>
                </a:schemeClr>
              </a:gs>
              <a:gs pos="100000">
                <a:srgbClr val="00B0F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7" name="Rounded Rectangle 17">
              <a:extLst>
                <a:ext uri="{FF2B5EF4-FFF2-40B4-BE49-F238E27FC236}">
                  <a16:creationId xmlns:a16="http://schemas.microsoft.com/office/drawing/2014/main" id="{E146924F-886C-4E4D-B0EA-DEA88C321ADE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ounded Rectangle 6">
              <a:extLst>
                <a:ext uri="{FF2B5EF4-FFF2-40B4-BE49-F238E27FC236}">
                  <a16:creationId xmlns:a16="http://schemas.microsoft.com/office/drawing/2014/main" id="{24B43B77-BD55-4D36-9C56-D09BBF38AF06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9" name="Text Placeholder 21">
            <a:extLst>
              <a:ext uri="{FF2B5EF4-FFF2-40B4-BE49-F238E27FC236}">
                <a16:creationId xmlns:a16="http://schemas.microsoft.com/office/drawing/2014/main" id="{7CE1A77D-CDCE-4FB5-BD5F-A6CE17B8892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237531" y="3826438"/>
            <a:ext cx="1566708" cy="518563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9F1FB30-70D1-4CC5-826C-6A986AC3A4C9}"/>
              </a:ext>
            </a:extLst>
          </p:cNvPr>
          <p:cNvGrpSpPr/>
          <p:nvPr userDrawn="1"/>
        </p:nvGrpSpPr>
        <p:grpSpPr>
          <a:xfrm>
            <a:off x="1080484" y="4632892"/>
            <a:ext cx="1886400" cy="787447"/>
            <a:chOff x="312585" y="1306676"/>
            <a:chExt cx="2692421" cy="1311987"/>
          </a:xfrm>
          <a:gradFill flip="none" rotWithShape="1">
            <a:gsLst>
              <a:gs pos="0">
                <a:srgbClr val="4D124E"/>
              </a:gs>
              <a:gs pos="5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1" name="Rounded Rectangle 21">
              <a:extLst>
                <a:ext uri="{FF2B5EF4-FFF2-40B4-BE49-F238E27FC236}">
                  <a16:creationId xmlns:a16="http://schemas.microsoft.com/office/drawing/2014/main" id="{F563C138-6723-4293-A4DD-EE56AA7B269E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ounded Rectangle 6">
              <a:extLst>
                <a:ext uri="{FF2B5EF4-FFF2-40B4-BE49-F238E27FC236}">
                  <a16:creationId xmlns:a16="http://schemas.microsoft.com/office/drawing/2014/main" id="{224F2FA5-526C-4111-926D-3FCE0D0D7384}"/>
                </a:ext>
              </a:extLst>
            </p:cNvPr>
            <p:cNvSpPr txBox="1"/>
            <p:nvPr userDrawn="1"/>
          </p:nvSpPr>
          <p:spPr>
            <a:xfrm>
              <a:off x="312585" y="1335908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3" name="Text Placeholder 21">
            <a:extLst>
              <a:ext uri="{FF2B5EF4-FFF2-40B4-BE49-F238E27FC236}">
                <a16:creationId xmlns:a16="http://schemas.microsoft.com/office/drawing/2014/main" id="{8892FA2A-38EF-440F-A6BC-F23ABF98996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237531" y="4764382"/>
            <a:ext cx="1566708" cy="47905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35" name="Rounded Rectangle 14">
            <a:extLst>
              <a:ext uri="{FF2B5EF4-FFF2-40B4-BE49-F238E27FC236}">
                <a16:creationId xmlns:a16="http://schemas.microsoft.com/office/drawing/2014/main" id="{2E38FC10-DEF0-4D71-86C4-C6FF10197042}"/>
              </a:ext>
            </a:extLst>
          </p:cNvPr>
          <p:cNvSpPr/>
          <p:nvPr userDrawn="1"/>
        </p:nvSpPr>
        <p:spPr>
          <a:xfrm>
            <a:off x="3512671" y="2801951"/>
            <a:ext cx="2489544" cy="3086100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46000">
                <a:srgbClr val="FCF600"/>
              </a:gs>
              <a:gs pos="23000">
                <a:srgbClr val="FCF600"/>
              </a:gs>
              <a:gs pos="97000">
                <a:srgbClr val="008000"/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36" name="Text Placeholder 21">
            <a:extLst>
              <a:ext uri="{FF2B5EF4-FFF2-40B4-BE49-F238E27FC236}">
                <a16:creationId xmlns:a16="http://schemas.microsoft.com/office/drawing/2014/main" id="{33904666-71FE-4255-A23C-1E053366C63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838337" y="2921740"/>
            <a:ext cx="1870674" cy="554581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6BD0FF97-1853-4AD4-A068-B44B7E86C44D}"/>
              </a:ext>
            </a:extLst>
          </p:cNvPr>
          <p:cNvGrpSpPr/>
          <p:nvPr userDrawn="1"/>
        </p:nvGrpSpPr>
        <p:grpSpPr>
          <a:xfrm>
            <a:off x="3838337" y="3690284"/>
            <a:ext cx="1870674" cy="854993"/>
            <a:chOff x="335030" y="1306676"/>
            <a:chExt cx="2669976" cy="1311987"/>
          </a:xfrm>
          <a:gradFill flip="none" rotWithShape="1">
            <a:gsLst>
              <a:gs pos="0">
                <a:srgbClr val="002060"/>
              </a:gs>
              <a:gs pos="50000">
                <a:schemeClr val="accent4">
                  <a:lumMod val="75000"/>
                </a:schemeClr>
              </a:gs>
              <a:gs pos="100000">
                <a:srgbClr val="00B0F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8" name="Rounded Rectangle 17">
              <a:extLst>
                <a:ext uri="{FF2B5EF4-FFF2-40B4-BE49-F238E27FC236}">
                  <a16:creationId xmlns:a16="http://schemas.microsoft.com/office/drawing/2014/main" id="{B07C4812-F339-4691-A241-D5B312942DCA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Rounded Rectangle 6">
              <a:extLst>
                <a:ext uri="{FF2B5EF4-FFF2-40B4-BE49-F238E27FC236}">
                  <a16:creationId xmlns:a16="http://schemas.microsoft.com/office/drawing/2014/main" id="{322C148D-6762-4C89-88B2-91EF084F7A2A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0" name="Text Placeholder 21">
            <a:extLst>
              <a:ext uri="{FF2B5EF4-FFF2-40B4-BE49-F238E27FC236}">
                <a16:creationId xmlns:a16="http://schemas.microsoft.com/office/drawing/2014/main" id="{72136C7E-0F62-4526-AE49-E6123DDC839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995384" y="3841227"/>
            <a:ext cx="1566708" cy="518563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D304EF8-3B6E-4F60-935B-AC277702AD59}"/>
              </a:ext>
            </a:extLst>
          </p:cNvPr>
          <p:cNvGrpSpPr/>
          <p:nvPr userDrawn="1"/>
        </p:nvGrpSpPr>
        <p:grpSpPr>
          <a:xfrm>
            <a:off x="3838337" y="4647681"/>
            <a:ext cx="1886400" cy="787447"/>
            <a:chOff x="312585" y="1306676"/>
            <a:chExt cx="2692421" cy="1311987"/>
          </a:xfrm>
          <a:gradFill flip="none" rotWithShape="1">
            <a:gsLst>
              <a:gs pos="0">
                <a:srgbClr val="4D124E"/>
              </a:gs>
              <a:gs pos="5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2" name="Rounded Rectangle 21">
              <a:extLst>
                <a:ext uri="{FF2B5EF4-FFF2-40B4-BE49-F238E27FC236}">
                  <a16:creationId xmlns:a16="http://schemas.microsoft.com/office/drawing/2014/main" id="{E7FB1C5C-F2AE-49AC-A919-E4D9CDC7E385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Rounded Rectangle 6">
              <a:extLst>
                <a:ext uri="{FF2B5EF4-FFF2-40B4-BE49-F238E27FC236}">
                  <a16:creationId xmlns:a16="http://schemas.microsoft.com/office/drawing/2014/main" id="{2CBCD365-22CF-4F0B-9ABD-6231099DD564}"/>
                </a:ext>
              </a:extLst>
            </p:cNvPr>
            <p:cNvSpPr txBox="1"/>
            <p:nvPr userDrawn="1"/>
          </p:nvSpPr>
          <p:spPr>
            <a:xfrm>
              <a:off x="312585" y="1335908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4" name="Text Placeholder 21">
            <a:extLst>
              <a:ext uri="{FF2B5EF4-FFF2-40B4-BE49-F238E27FC236}">
                <a16:creationId xmlns:a16="http://schemas.microsoft.com/office/drawing/2014/main" id="{63511F0E-3A09-4434-83F6-5C17FCD926A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995384" y="4779171"/>
            <a:ext cx="1566708" cy="47905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45" name="Rounded Rectangle 14">
            <a:extLst>
              <a:ext uri="{FF2B5EF4-FFF2-40B4-BE49-F238E27FC236}">
                <a16:creationId xmlns:a16="http://schemas.microsoft.com/office/drawing/2014/main" id="{692B3226-7AD0-4C94-8739-3674280BD10E}"/>
              </a:ext>
            </a:extLst>
          </p:cNvPr>
          <p:cNvSpPr/>
          <p:nvPr userDrawn="1"/>
        </p:nvSpPr>
        <p:spPr>
          <a:xfrm>
            <a:off x="6270525" y="2787162"/>
            <a:ext cx="2489544" cy="3086100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46000">
                <a:srgbClr val="FCF600"/>
              </a:gs>
              <a:gs pos="23000">
                <a:srgbClr val="FCF600"/>
              </a:gs>
              <a:gs pos="97000">
                <a:srgbClr val="008000"/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46" name="Text Placeholder 21">
            <a:extLst>
              <a:ext uri="{FF2B5EF4-FFF2-40B4-BE49-F238E27FC236}">
                <a16:creationId xmlns:a16="http://schemas.microsoft.com/office/drawing/2014/main" id="{A611819B-F1C3-4488-AC84-B2FC6A08F07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596191" y="2906951"/>
            <a:ext cx="1870674" cy="554581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CC0F4C87-AF90-4610-890C-D4EDB9BD491A}"/>
              </a:ext>
            </a:extLst>
          </p:cNvPr>
          <p:cNvGrpSpPr/>
          <p:nvPr userDrawn="1"/>
        </p:nvGrpSpPr>
        <p:grpSpPr>
          <a:xfrm>
            <a:off x="6596191" y="3675495"/>
            <a:ext cx="1870674" cy="854993"/>
            <a:chOff x="335030" y="1306676"/>
            <a:chExt cx="2669976" cy="1311987"/>
          </a:xfrm>
          <a:gradFill flip="none" rotWithShape="1">
            <a:gsLst>
              <a:gs pos="0">
                <a:srgbClr val="002060"/>
              </a:gs>
              <a:gs pos="50000">
                <a:schemeClr val="accent4">
                  <a:lumMod val="75000"/>
                </a:schemeClr>
              </a:gs>
              <a:gs pos="100000">
                <a:srgbClr val="00B0F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8" name="Rounded Rectangle 17">
              <a:extLst>
                <a:ext uri="{FF2B5EF4-FFF2-40B4-BE49-F238E27FC236}">
                  <a16:creationId xmlns:a16="http://schemas.microsoft.com/office/drawing/2014/main" id="{96822C61-9B31-4A69-853A-A425A528AD7D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Rounded Rectangle 6">
              <a:extLst>
                <a:ext uri="{FF2B5EF4-FFF2-40B4-BE49-F238E27FC236}">
                  <a16:creationId xmlns:a16="http://schemas.microsoft.com/office/drawing/2014/main" id="{4FA38552-8451-44F9-8A6F-1BF178A53E20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50" name="Text Placeholder 21">
            <a:extLst>
              <a:ext uri="{FF2B5EF4-FFF2-40B4-BE49-F238E27FC236}">
                <a16:creationId xmlns:a16="http://schemas.microsoft.com/office/drawing/2014/main" id="{DD75EBF2-EC65-464F-8354-B90BC5C5043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753238" y="3826438"/>
            <a:ext cx="1566708" cy="518563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D72B251-8162-48D8-A85D-78ACF7D5E8E4}"/>
              </a:ext>
            </a:extLst>
          </p:cNvPr>
          <p:cNvGrpSpPr/>
          <p:nvPr userDrawn="1"/>
        </p:nvGrpSpPr>
        <p:grpSpPr>
          <a:xfrm>
            <a:off x="6596191" y="4632892"/>
            <a:ext cx="1886400" cy="787447"/>
            <a:chOff x="312585" y="1306676"/>
            <a:chExt cx="2692421" cy="1311987"/>
          </a:xfrm>
          <a:gradFill flip="none" rotWithShape="1">
            <a:gsLst>
              <a:gs pos="0">
                <a:srgbClr val="4D124E"/>
              </a:gs>
              <a:gs pos="5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2" name="Rounded Rectangle 21">
              <a:extLst>
                <a:ext uri="{FF2B5EF4-FFF2-40B4-BE49-F238E27FC236}">
                  <a16:creationId xmlns:a16="http://schemas.microsoft.com/office/drawing/2014/main" id="{6654DC20-872E-4207-B353-DA963132DFAE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Rounded Rectangle 6">
              <a:extLst>
                <a:ext uri="{FF2B5EF4-FFF2-40B4-BE49-F238E27FC236}">
                  <a16:creationId xmlns:a16="http://schemas.microsoft.com/office/drawing/2014/main" id="{A06A5D09-D5C6-4FC2-B3EF-26AECC8E1F28}"/>
                </a:ext>
              </a:extLst>
            </p:cNvPr>
            <p:cNvSpPr txBox="1"/>
            <p:nvPr userDrawn="1"/>
          </p:nvSpPr>
          <p:spPr>
            <a:xfrm>
              <a:off x="312585" y="1335908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54" name="Text Placeholder 21">
            <a:extLst>
              <a:ext uri="{FF2B5EF4-FFF2-40B4-BE49-F238E27FC236}">
                <a16:creationId xmlns:a16="http://schemas.microsoft.com/office/drawing/2014/main" id="{6FF48326-4A95-4A37-9E4A-5C92F0C70DA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753238" y="4764382"/>
            <a:ext cx="1566708" cy="47905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94390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239" y="1773802"/>
            <a:ext cx="3217986" cy="1116205"/>
          </a:xfrm>
        </p:spPr>
        <p:txBody>
          <a:bodyPr anchor="b">
            <a:noAutofit/>
          </a:bodyPr>
          <a:lstStyle>
            <a:lvl1pPr>
              <a:defRPr sz="3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1662" y="1773802"/>
            <a:ext cx="3925564" cy="4201200"/>
          </a:xfrm>
        </p:spPr>
        <p:txBody>
          <a:bodyPr>
            <a:normAutofit/>
          </a:bodyPr>
          <a:lstStyle>
            <a:lvl1pPr>
              <a:defRPr sz="3200" b="1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8239" y="3042137"/>
            <a:ext cx="3217986" cy="293286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67356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BEEE02-3DF7-41F4-A438-85C8FDF005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4163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697" y="1288318"/>
            <a:ext cx="73767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697" y="2748817"/>
            <a:ext cx="7376746" cy="3071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65" y="6418385"/>
            <a:ext cx="2307981" cy="2813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001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70" r:id="rId3"/>
    <p:sldLayoutId id="2147483668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rgbClr val="0070C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rgbClr val="0070C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70C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70C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70C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4D7A6-4FC4-4E01-BA86-039A313B9B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92E61C-A62F-4F4F-9F81-AFB95091B8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5290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92447720-B6D9-4036-902A-9B733ED362B8}" vid="{F85E18A8-A908-4E19-8E04-289493928F6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2022-01-13T08:19:25Z</dcterms:created>
  <dcterms:modified xsi:type="dcterms:W3CDTF">2022-01-13T08:38:34Z</dcterms:modified>
</cp:coreProperties>
</file>