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FF99"/>
    <a:srgbClr val="FF9966"/>
    <a:srgbClr val="FFCC99"/>
    <a:srgbClr val="CCCCFF"/>
    <a:srgbClr val="99CCFF"/>
    <a:srgbClr val="CCFFCC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2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2432" y="1955494"/>
            <a:ext cx="6677967" cy="1673532"/>
          </a:xfrm>
        </p:spPr>
        <p:txBody>
          <a:bodyPr anchor="b">
            <a:noAutofit/>
          </a:bodyPr>
          <a:lstStyle>
            <a:lvl1pPr algn="l">
              <a:defRPr sz="6200" b="1">
                <a:solidFill>
                  <a:srgbClr val="FFC000"/>
                </a:solidFill>
                <a:latin typeface="Arial Rounded MT Bold" panose="020F0704030504030204" pitchFamily="34" charset="0"/>
                <a:cs typeface="TH Sarabun New" panose="020B0500040200020003" pitchFamily="34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2433" y="3989762"/>
            <a:ext cx="6677967" cy="772738"/>
          </a:xfrm>
        </p:spPr>
        <p:txBody>
          <a:bodyPr>
            <a:normAutofit/>
          </a:bodyPr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005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191" y="1125415"/>
            <a:ext cx="10690609" cy="1205804"/>
          </a:xfrm>
        </p:spPr>
        <p:txBody>
          <a:bodyPr anchor="b">
            <a:noAutofit/>
          </a:bodyPr>
          <a:lstStyle>
            <a:lvl1pPr algn="l">
              <a:defRPr sz="5400" b="1">
                <a:solidFill>
                  <a:srgbClr val="C00000"/>
                </a:solidFill>
                <a:latin typeface="Arial Rounded MT Bold" panose="020F0704030504030204" pitchFamily="34" charset="0"/>
                <a:cs typeface="TH Sarabun New" panose="020B0500040200020003" pitchFamily="34" charset="-34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190" y="2502039"/>
            <a:ext cx="10690609" cy="2914023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tx1"/>
                </a:solidFill>
                <a:latin typeface="Arial Rounded MT Bold" panose="020F0704030504030204" pitchFamily="34" charset="0"/>
                <a:cs typeface="TH Sarabun New" panose="020B0500040200020003" pitchFamily="34" charset="-34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80159" y="6574970"/>
            <a:ext cx="1802675" cy="21771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162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725" y="1200854"/>
            <a:ext cx="10640420" cy="815846"/>
          </a:xfrm>
        </p:spPr>
        <p:txBody>
          <a:bodyPr>
            <a:noAutofit/>
          </a:bodyPr>
          <a:lstStyle>
            <a:lvl1pPr algn="ctr">
              <a:defRPr sz="540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63568" y="6581110"/>
            <a:ext cx="1706419" cy="21577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3" name="Rounded Rectangle 52"/>
          <p:cNvSpPr/>
          <p:nvPr userDrawn="1"/>
        </p:nvSpPr>
        <p:spPr>
          <a:xfrm>
            <a:off x="8394608" y="2254823"/>
            <a:ext cx="2995987" cy="3436536"/>
          </a:xfrm>
          <a:prstGeom prst="roundRect">
            <a:avLst>
              <a:gd name="adj" fmla="val 10000"/>
            </a:avLst>
          </a:prstGeom>
          <a:ln w="38100">
            <a:solidFill>
              <a:srgbClr val="FF006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sp>
      <p:grpSp>
        <p:nvGrpSpPr>
          <p:cNvPr id="55" name="Group 54"/>
          <p:cNvGrpSpPr/>
          <p:nvPr/>
        </p:nvGrpSpPr>
        <p:grpSpPr>
          <a:xfrm>
            <a:off x="8703726" y="3216636"/>
            <a:ext cx="2317437" cy="1070571"/>
            <a:chOff x="335030" y="1306676"/>
            <a:chExt cx="2669976" cy="1311987"/>
          </a:xfrm>
          <a:solidFill>
            <a:srgbClr val="FFCC99"/>
          </a:solidFill>
        </p:grpSpPr>
        <p:sp>
          <p:nvSpPr>
            <p:cNvPr id="56" name="Rounded Rectangle 55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Rounded Rectangle 6"/>
            <p:cNvSpPr txBox="1"/>
            <p:nvPr userDrawn="1"/>
          </p:nvSpPr>
          <p:spPr>
            <a:xfrm>
              <a:off x="419508" y="1345102"/>
              <a:ext cx="2471169" cy="12735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8710314" y="4554102"/>
            <a:ext cx="2315119" cy="985281"/>
            <a:chOff x="335030" y="2820508"/>
            <a:chExt cx="2669976" cy="1311987"/>
          </a:xfrm>
          <a:solidFill>
            <a:schemeClr val="bg1">
              <a:lumMod val="75000"/>
            </a:schemeClr>
          </a:solidFill>
        </p:grpSpPr>
        <p:sp>
          <p:nvSpPr>
            <p:cNvPr id="59" name="Rounded Rectangle 58"/>
            <p:cNvSpPr/>
            <p:nvPr userDrawn="1"/>
          </p:nvSpPr>
          <p:spPr>
            <a:xfrm>
              <a:off x="335030" y="2820508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Rounded Rectangle 8"/>
            <p:cNvSpPr txBox="1"/>
            <p:nvPr userDrawn="1"/>
          </p:nvSpPr>
          <p:spPr>
            <a:xfrm>
              <a:off x="426936" y="2858935"/>
              <a:ext cx="2473643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>
                <a:solidFill>
                  <a:schemeClr val="tx1"/>
                </a:solidFill>
              </a:endParaRPr>
            </a:p>
          </p:txBody>
        </p:sp>
      </p:grpSp>
      <p:sp>
        <p:nvSpPr>
          <p:cNvPr id="61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8777050" y="2427334"/>
            <a:ext cx="2317437" cy="540592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2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8790004" y="3508492"/>
            <a:ext cx="2144880" cy="540592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3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8790003" y="4777072"/>
            <a:ext cx="2144881" cy="540592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47" name="Rounded Rectangle 46"/>
          <p:cNvSpPr/>
          <p:nvPr userDrawn="1"/>
        </p:nvSpPr>
        <p:spPr>
          <a:xfrm>
            <a:off x="4558821" y="2246463"/>
            <a:ext cx="2995987" cy="3436536"/>
          </a:xfrm>
          <a:prstGeom prst="roundRect">
            <a:avLst>
              <a:gd name="adj" fmla="val 10000"/>
            </a:avLst>
          </a:prstGeom>
          <a:ln w="38100">
            <a:solidFill>
              <a:srgbClr val="FF006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sp>
      <p:grpSp>
        <p:nvGrpSpPr>
          <p:cNvPr id="50" name="Group 49"/>
          <p:cNvGrpSpPr/>
          <p:nvPr userDrawn="1"/>
        </p:nvGrpSpPr>
        <p:grpSpPr>
          <a:xfrm>
            <a:off x="4880893" y="3216636"/>
            <a:ext cx="2317437" cy="1070571"/>
            <a:chOff x="335030" y="1306676"/>
            <a:chExt cx="2669976" cy="1311987"/>
          </a:xfrm>
          <a:solidFill>
            <a:srgbClr val="FFFF99"/>
          </a:solidFill>
        </p:grpSpPr>
        <p:sp>
          <p:nvSpPr>
            <p:cNvPr id="51" name="Rounded Rectangle 5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Rounded Rectangle 6"/>
            <p:cNvSpPr txBox="1"/>
            <p:nvPr userDrawn="1"/>
          </p:nvSpPr>
          <p:spPr>
            <a:xfrm>
              <a:off x="419508" y="1345102"/>
              <a:ext cx="2471169" cy="12735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grpSp>
        <p:nvGrpSpPr>
          <p:cNvPr id="78" name="Group 77"/>
          <p:cNvGrpSpPr/>
          <p:nvPr userDrawn="1"/>
        </p:nvGrpSpPr>
        <p:grpSpPr>
          <a:xfrm>
            <a:off x="4887481" y="4554102"/>
            <a:ext cx="2315119" cy="985281"/>
            <a:chOff x="335030" y="2820508"/>
            <a:chExt cx="2669976" cy="1311987"/>
          </a:xfrm>
          <a:solidFill>
            <a:srgbClr val="CC99FF"/>
          </a:solidFill>
        </p:grpSpPr>
        <p:sp>
          <p:nvSpPr>
            <p:cNvPr id="79" name="Rounded Rectangle 78"/>
            <p:cNvSpPr/>
            <p:nvPr userDrawn="1"/>
          </p:nvSpPr>
          <p:spPr>
            <a:xfrm>
              <a:off x="335030" y="2820508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0" name="Rounded Rectangle 8"/>
            <p:cNvSpPr txBox="1"/>
            <p:nvPr userDrawn="1"/>
          </p:nvSpPr>
          <p:spPr>
            <a:xfrm>
              <a:off x="426936" y="2858935"/>
              <a:ext cx="2473643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>
                <a:solidFill>
                  <a:schemeClr val="tx1"/>
                </a:solidFill>
              </a:endParaRPr>
            </a:p>
          </p:txBody>
        </p:sp>
      </p:grpSp>
      <p:sp>
        <p:nvSpPr>
          <p:cNvPr id="81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4954217" y="2427334"/>
            <a:ext cx="2317437" cy="540592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2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4967171" y="3508492"/>
            <a:ext cx="2144880" cy="540592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3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4967170" y="4777072"/>
            <a:ext cx="2144881" cy="540592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5" name="Rounded Rectangle 84"/>
          <p:cNvSpPr/>
          <p:nvPr userDrawn="1"/>
        </p:nvSpPr>
        <p:spPr>
          <a:xfrm>
            <a:off x="723034" y="2246463"/>
            <a:ext cx="2995987" cy="3436536"/>
          </a:xfrm>
          <a:prstGeom prst="roundRect">
            <a:avLst>
              <a:gd name="adj" fmla="val 10000"/>
            </a:avLst>
          </a:prstGeom>
          <a:ln w="38100">
            <a:solidFill>
              <a:srgbClr val="FF006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sp>
      <p:grpSp>
        <p:nvGrpSpPr>
          <p:cNvPr id="87" name="Group 86"/>
          <p:cNvGrpSpPr/>
          <p:nvPr userDrawn="1"/>
        </p:nvGrpSpPr>
        <p:grpSpPr>
          <a:xfrm>
            <a:off x="1058061" y="3252462"/>
            <a:ext cx="2317437" cy="1070571"/>
            <a:chOff x="335030" y="1306676"/>
            <a:chExt cx="2669976" cy="1311987"/>
          </a:xfrm>
          <a:solidFill>
            <a:srgbClr val="CCFFCC"/>
          </a:solidFill>
        </p:grpSpPr>
        <p:sp>
          <p:nvSpPr>
            <p:cNvPr id="88" name="Rounded Rectangle 87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9" name="Rounded Rectangle 6"/>
            <p:cNvSpPr txBox="1"/>
            <p:nvPr userDrawn="1"/>
          </p:nvSpPr>
          <p:spPr>
            <a:xfrm>
              <a:off x="419508" y="1345102"/>
              <a:ext cx="2471169" cy="12735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grpSp>
        <p:nvGrpSpPr>
          <p:cNvPr id="90" name="Group 89"/>
          <p:cNvGrpSpPr/>
          <p:nvPr userDrawn="1"/>
        </p:nvGrpSpPr>
        <p:grpSpPr>
          <a:xfrm>
            <a:off x="1064649" y="4589928"/>
            <a:ext cx="2315119" cy="985281"/>
            <a:chOff x="335030" y="2820508"/>
            <a:chExt cx="2669976" cy="1311987"/>
          </a:xfrm>
          <a:solidFill>
            <a:srgbClr val="99CCFF"/>
          </a:solidFill>
        </p:grpSpPr>
        <p:sp>
          <p:nvSpPr>
            <p:cNvPr id="91" name="Rounded Rectangle 90"/>
            <p:cNvSpPr/>
            <p:nvPr userDrawn="1"/>
          </p:nvSpPr>
          <p:spPr>
            <a:xfrm>
              <a:off x="335030" y="2820508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2" name="Rounded Rectangle 8"/>
            <p:cNvSpPr txBox="1"/>
            <p:nvPr userDrawn="1"/>
          </p:nvSpPr>
          <p:spPr>
            <a:xfrm>
              <a:off x="426936" y="2858935"/>
              <a:ext cx="2473643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>
                <a:solidFill>
                  <a:schemeClr val="tx1"/>
                </a:solidFill>
              </a:endParaRPr>
            </a:p>
          </p:txBody>
        </p:sp>
      </p:grpSp>
      <p:sp>
        <p:nvSpPr>
          <p:cNvPr id="93" name="Text Placeholder 21"/>
          <p:cNvSpPr>
            <a:spLocks noGrp="1"/>
          </p:cNvSpPr>
          <p:nvPr>
            <p:ph type="body" sz="quarter" idx="25" hasCustomPrompt="1"/>
          </p:nvPr>
        </p:nvSpPr>
        <p:spPr>
          <a:xfrm>
            <a:off x="1131385" y="2463160"/>
            <a:ext cx="2317437" cy="540592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94" name="Text Placeholder 21"/>
          <p:cNvSpPr>
            <a:spLocks noGrp="1"/>
          </p:cNvSpPr>
          <p:nvPr>
            <p:ph type="body" sz="quarter" idx="26" hasCustomPrompt="1"/>
          </p:nvPr>
        </p:nvSpPr>
        <p:spPr>
          <a:xfrm>
            <a:off x="1144339" y="3544318"/>
            <a:ext cx="2144880" cy="540592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95" name="Text Placeholder 21"/>
          <p:cNvSpPr>
            <a:spLocks noGrp="1"/>
          </p:cNvSpPr>
          <p:nvPr>
            <p:ph type="body" sz="quarter" idx="27" hasCustomPrompt="1"/>
          </p:nvPr>
        </p:nvSpPr>
        <p:spPr>
          <a:xfrm>
            <a:off x="1144338" y="4812898"/>
            <a:ext cx="2144881" cy="540592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528187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4" y="1391501"/>
            <a:ext cx="4284617" cy="1055608"/>
          </a:xfrm>
        </p:spPr>
        <p:txBody>
          <a:bodyPr anchor="ctr"/>
          <a:lstStyle>
            <a:lvl1pPr algn="l">
              <a:defRPr sz="3200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391501"/>
            <a:ext cx="6172200" cy="4074803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44434" y="2447110"/>
            <a:ext cx="4284617" cy="3019194"/>
          </a:xfrm>
        </p:spPr>
        <p:txBody>
          <a:bodyPr>
            <a:normAutofit/>
          </a:bodyPr>
          <a:lstStyle>
            <a:lvl1pPr marL="0" indent="0">
              <a:buNone/>
              <a:defRPr sz="3200" b="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40824" y="6574971"/>
            <a:ext cx="1942011" cy="200298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144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93372" y="6574971"/>
            <a:ext cx="1706879" cy="209006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48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61336"/>
            <a:ext cx="10515600" cy="964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469818"/>
            <a:ext cx="10515600" cy="3257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06286" y="6542014"/>
            <a:ext cx="1820091" cy="250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874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rgbClr val="C00000"/>
          </a:solidFill>
          <a:latin typeface="Arial Rounded MT Bold" panose="020F0704030504030204" pitchFamily="34" charset="0"/>
          <a:ea typeface="+mj-ea"/>
          <a:cs typeface="TH Sarabun New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Arial Rounded MT Bold" panose="020F0704030504030204" pitchFamily="34" charset="0"/>
          <a:ea typeface="+mn-ea"/>
          <a:cs typeface="TH Sarabun New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b="0" kern="1200">
          <a:solidFill>
            <a:schemeClr val="tx1"/>
          </a:solidFill>
          <a:latin typeface="Arial Rounded MT Bold" panose="020F0704030504030204" pitchFamily="34" charset="0"/>
          <a:ea typeface="+mn-ea"/>
          <a:cs typeface="TH Sarabun New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b="0" kern="1200">
          <a:solidFill>
            <a:schemeClr val="tx1"/>
          </a:solidFill>
          <a:latin typeface="Arial Rounded MT Bold" panose="020F0704030504030204" pitchFamily="34" charset="0"/>
          <a:ea typeface="+mn-ea"/>
          <a:cs typeface="TH Sarabun New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kern="1200">
          <a:solidFill>
            <a:schemeClr val="tx1"/>
          </a:solidFill>
          <a:latin typeface="Arial Rounded MT Bold" panose="020F0704030504030204" pitchFamily="34" charset="0"/>
          <a:ea typeface="+mn-ea"/>
          <a:cs typeface="TH Sarabun New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kern="1200">
          <a:solidFill>
            <a:schemeClr val="tx1"/>
          </a:solidFill>
          <a:latin typeface="Arial Rounded MT Bold" panose="020F0704030504030204" pitchFamily="34" charset="0"/>
          <a:ea typeface="+mn-ea"/>
          <a:cs typeface="TH Sarabun New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98641"/>
      </p:ext>
    </p:extLst>
  </p:cSld>
  <p:clrMapOvr>
    <a:masterClrMapping/>
  </p:clrMapOvr>
</p:sld>
</file>

<file path=ppt/theme/theme1.xml><?xml version="1.0" encoding="utf-8"?>
<a:theme xmlns:a="http://schemas.openxmlformats.org/drawingml/2006/main" name="01-ARIT2022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16C433E-9617-471E-A627-7DA6DE36E9C0}" vid="{08D4C135-3AC4-46FB-92FF-CB88B3B5674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Rounded MT Bold</vt:lpstr>
      <vt:lpstr>Calibri</vt:lpstr>
      <vt:lpstr>01-ARIT2022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2022-01-13T04:27:31Z</dcterms:created>
  <dcterms:modified xsi:type="dcterms:W3CDTF">2022-01-13T04:28:49Z</dcterms:modified>
</cp:coreProperties>
</file>