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2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075" y="2001350"/>
            <a:ext cx="6685868" cy="1820164"/>
          </a:xfrm>
        </p:spPr>
        <p:txBody>
          <a:bodyPr anchor="b">
            <a:noAutofit/>
          </a:bodyPr>
          <a:lstStyle>
            <a:lvl1pPr algn="l">
              <a:defRPr sz="6200">
                <a:solidFill>
                  <a:srgbClr val="FFFF00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1075" y="4099094"/>
            <a:ext cx="6381068" cy="682955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Arial Rounded MT Bold" panose="020F07040305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6609" y="6400800"/>
            <a:ext cx="4114800" cy="26038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484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19" y="1084664"/>
            <a:ext cx="10886638" cy="89388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318532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779D49A-553C-4867-B5DC-60B2CD65469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58919" y="2200169"/>
            <a:ext cx="4606416" cy="9751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n-US" sz="2400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265337" y="2210637"/>
            <a:ext cx="6280220" cy="3466682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8920" y="3175279"/>
            <a:ext cx="4606415" cy="2512508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3001873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66897"/>
            <a:ext cx="10515600" cy="9639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>
            <a:off x="4580886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9083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40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5051704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6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grpSpPr>
        <p:sp>
          <p:nvSpPr>
            <p:cNvPr id="7" name="Rounded Rectangle 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adFill flip="none" rotWithShape="1">
              <a:gsLst>
                <a:gs pos="0">
                  <a:srgbClr val="435269">
                    <a:shade val="30000"/>
                    <a:satMod val="115000"/>
                  </a:srgbClr>
                </a:gs>
                <a:gs pos="50000">
                  <a:srgbClr val="435269">
                    <a:shade val="67500"/>
                    <a:satMod val="115000"/>
                  </a:srgbClr>
                </a:gs>
                <a:gs pos="100000">
                  <a:srgbClr val="435269">
                    <a:shade val="100000"/>
                    <a:satMod val="115000"/>
                  </a:srgbClr>
                </a:gs>
              </a:gsLst>
              <a:lin ang="0" scaled="1"/>
              <a:tileRect/>
            </a:gra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5090835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505170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grpSpPr>
        <p:sp>
          <p:nvSpPr>
            <p:cNvPr id="11" name="Rounded Rectangle 1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3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8226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Rounded Rectangle 13"/>
          <p:cNvSpPr/>
          <p:nvPr userDrawn="1"/>
        </p:nvSpPr>
        <p:spPr>
          <a:xfrm>
            <a:off x="838200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364527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40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325396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17" name="Rounded Rectangle 1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9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364527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25397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21" name="Rounded Rectangle 2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3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355959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4" name="Rounded Rectangle 23"/>
          <p:cNvSpPr/>
          <p:nvPr userDrawn="1"/>
        </p:nvSpPr>
        <p:spPr>
          <a:xfrm>
            <a:off x="8303288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82961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40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8790484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27" name="Rounded Rectangle 2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9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829615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879048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31" name="Rounded Rectangle 3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3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82104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926520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506" y="1246929"/>
            <a:ext cx="10515600" cy="11458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09506" y="2642717"/>
            <a:ext cx="10515600" cy="2512508"/>
          </a:xfrm>
        </p:spPr>
        <p:txBody>
          <a:bodyPr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67099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467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086156"/>
            <a:ext cx="10515600" cy="1145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297898"/>
            <a:ext cx="10515600" cy="3399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31853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3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rgbClr val="800080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rgbClr val="800080"/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800080"/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800080"/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800080"/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56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782CBF1-B6CF-489D-B415-71237EE71F14}" vid="{76947B88-9110-4BC8-8B6B-094CC57479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2022-01-13T04:31:26Z</dcterms:created>
  <dcterms:modified xsi:type="dcterms:W3CDTF">2022-01-13T04:33:01Z</dcterms:modified>
</cp:coreProperties>
</file>