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0000"/>
    <a:srgbClr val="FF3300"/>
    <a:srgbClr val="FF6600"/>
    <a:srgbClr val="00682F"/>
    <a:srgbClr val="003399"/>
    <a:srgbClr val="A80000"/>
    <a:srgbClr val="CC99FF"/>
    <a:srgbClr val="800080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3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87255" y="2113817"/>
            <a:ext cx="4448913" cy="2778538"/>
          </a:xfrm>
        </p:spPr>
        <p:txBody>
          <a:bodyPr anchor="b">
            <a:noAutofit/>
          </a:bodyPr>
          <a:lstStyle>
            <a:lvl1pPr algn="l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87255" y="5467497"/>
            <a:ext cx="4448913" cy="1030017"/>
          </a:xfrm>
        </p:spPr>
        <p:txBody>
          <a:bodyPr>
            <a:noAutofit/>
          </a:bodyPr>
          <a:lstStyle>
            <a:lvl1pPr marL="0" indent="0" algn="l">
              <a:buNone/>
              <a:defRPr sz="3200" b="1">
                <a:solidFill>
                  <a:srgbClr val="FFFF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648" y="6497514"/>
            <a:ext cx="2105758" cy="2686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ADF1-0812-4D4C-B533-EF8DF540D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340" y="1547446"/>
            <a:ext cx="7755103" cy="1066435"/>
          </a:xfrm>
        </p:spPr>
        <p:txBody>
          <a:bodyPr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2B1CE-C82D-4521-AE11-03E990424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5" name="Rounded Rectangle 14">
            <a:extLst>
              <a:ext uri="{FF2B5EF4-FFF2-40B4-BE49-F238E27FC236}">
                <a16:creationId xmlns:a16="http://schemas.microsoft.com/office/drawing/2014/main" id="{5D4CB2D9-1D4B-4446-A63D-E557D07E9784}"/>
              </a:ext>
            </a:extLst>
          </p:cNvPr>
          <p:cNvSpPr/>
          <p:nvPr userDrawn="1"/>
        </p:nvSpPr>
        <p:spPr>
          <a:xfrm>
            <a:off x="850701" y="2901462"/>
            <a:ext cx="2307982" cy="2787161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87000">
                <a:srgbClr val="800080"/>
              </a:gs>
              <a:gs pos="65000">
                <a:srgbClr val="CC00FF"/>
              </a:gs>
              <a:gs pos="78000">
                <a:srgbClr val="CC99FF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36" name="Text Placeholder 21">
            <a:extLst>
              <a:ext uri="{FF2B5EF4-FFF2-40B4-BE49-F238E27FC236}">
                <a16:creationId xmlns:a16="http://schemas.microsoft.com/office/drawing/2014/main" id="{4A914550-882D-4C04-8027-8E5854B300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56590" y="3086386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9F53141-58A8-4D6C-9A10-292B8C040449}"/>
              </a:ext>
            </a:extLst>
          </p:cNvPr>
          <p:cNvGrpSpPr/>
          <p:nvPr userDrawn="1"/>
        </p:nvGrpSpPr>
        <p:grpSpPr>
          <a:xfrm>
            <a:off x="1216937" y="3889728"/>
            <a:ext cx="1561869" cy="592118"/>
            <a:chOff x="335030" y="1306676"/>
            <a:chExt cx="2669976" cy="1311987"/>
          </a:xfrm>
          <a:gradFill flip="none" rotWithShape="1">
            <a:gsLst>
              <a:gs pos="22000">
                <a:srgbClr val="FF0000"/>
              </a:gs>
              <a:gs pos="62000">
                <a:schemeClr val="bg1"/>
              </a:gs>
              <a:gs pos="100000">
                <a:srgbClr val="FF9933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8" name="Rounded Rectangle 17">
              <a:extLst>
                <a:ext uri="{FF2B5EF4-FFF2-40B4-BE49-F238E27FC236}">
                  <a16:creationId xmlns:a16="http://schemas.microsoft.com/office/drawing/2014/main" id="{A1067657-83F8-4908-85F6-1AEA5F0A68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ounded Rectangle 6">
              <a:extLst>
                <a:ext uri="{FF2B5EF4-FFF2-40B4-BE49-F238E27FC236}">
                  <a16:creationId xmlns:a16="http://schemas.microsoft.com/office/drawing/2014/main" id="{43CA678A-B3D1-4C77-9DB3-6031F61B82A7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0" name="Text Placeholder 21">
            <a:extLst>
              <a:ext uri="{FF2B5EF4-FFF2-40B4-BE49-F238E27FC236}">
                <a16:creationId xmlns:a16="http://schemas.microsoft.com/office/drawing/2014/main" id="{51533758-FE25-4819-AB8E-A48C87714B9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25531" y="3978805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DB2F615-4A98-4880-B93B-3B9714AE2909}"/>
              </a:ext>
            </a:extLst>
          </p:cNvPr>
          <p:cNvGrpSpPr/>
          <p:nvPr userDrawn="1"/>
        </p:nvGrpSpPr>
        <p:grpSpPr>
          <a:xfrm>
            <a:off x="1227807" y="4813894"/>
            <a:ext cx="1561869" cy="592118"/>
            <a:chOff x="335030" y="1306676"/>
            <a:chExt cx="2669976" cy="1311987"/>
          </a:xfrm>
          <a:gradFill flip="none" rotWithShape="1">
            <a:gsLst>
              <a:gs pos="20000">
                <a:srgbClr val="002060"/>
              </a:gs>
              <a:gs pos="63000">
                <a:schemeClr val="bg1"/>
              </a:gs>
              <a:gs pos="100000">
                <a:srgbClr val="00B0F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2" name="Rounded Rectangle 21">
              <a:extLst>
                <a:ext uri="{FF2B5EF4-FFF2-40B4-BE49-F238E27FC236}">
                  <a16:creationId xmlns:a16="http://schemas.microsoft.com/office/drawing/2014/main" id="{BDEDFFF8-76F6-4833-94A6-2950FADE2A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ounded Rectangle 6">
              <a:extLst>
                <a:ext uri="{FF2B5EF4-FFF2-40B4-BE49-F238E27FC236}">
                  <a16:creationId xmlns:a16="http://schemas.microsoft.com/office/drawing/2014/main" id="{13FED042-420F-4607-92C2-BAC400A1BE10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4" name="Text Placeholder 21">
            <a:extLst>
              <a:ext uri="{FF2B5EF4-FFF2-40B4-BE49-F238E27FC236}">
                <a16:creationId xmlns:a16="http://schemas.microsoft.com/office/drawing/2014/main" id="{0C715D29-0B67-4C46-B5C4-0EE33C8CD09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50287" y="4897477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4" name="Rounded Rectangle 14">
            <a:extLst>
              <a:ext uri="{FF2B5EF4-FFF2-40B4-BE49-F238E27FC236}">
                <a16:creationId xmlns:a16="http://schemas.microsoft.com/office/drawing/2014/main" id="{189C3299-D6EB-4ECD-9F4D-2BD62A18936D}"/>
              </a:ext>
            </a:extLst>
          </p:cNvPr>
          <p:cNvSpPr/>
          <p:nvPr userDrawn="1"/>
        </p:nvSpPr>
        <p:spPr>
          <a:xfrm>
            <a:off x="3575609" y="2901462"/>
            <a:ext cx="2307982" cy="2787161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87000">
                <a:srgbClr val="800080"/>
              </a:gs>
              <a:gs pos="65000">
                <a:srgbClr val="CC00FF"/>
              </a:gs>
              <a:gs pos="78000">
                <a:srgbClr val="CC99FF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45" name="Text Placeholder 21">
            <a:extLst>
              <a:ext uri="{FF2B5EF4-FFF2-40B4-BE49-F238E27FC236}">
                <a16:creationId xmlns:a16="http://schemas.microsoft.com/office/drawing/2014/main" id="{ADACFE68-C360-4727-A5CE-09F602A281C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981498" y="3086386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6C0C157-2858-4AEF-95D9-042F5079D415}"/>
              </a:ext>
            </a:extLst>
          </p:cNvPr>
          <p:cNvGrpSpPr/>
          <p:nvPr userDrawn="1"/>
        </p:nvGrpSpPr>
        <p:grpSpPr>
          <a:xfrm>
            <a:off x="3941845" y="3889728"/>
            <a:ext cx="1561869" cy="592118"/>
            <a:chOff x="335030" y="1306676"/>
            <a:chExt cx="2669976" cy="1311987"/>
          </a:xfrm>
          <a:gradFill flip="none" rotWithShape="1">
            <a:gsLst>
              <a:gs pos="22000">
                <a:srgbClr val="FF0000"/>
              </a:gs>
              <a:gs pos="62000">
                <a:schemeClr val="bg1"/>
              </a:gs>
              <a:gs pos="100000">
                <a:srgbClr val="FF9933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7" name="Rounded Rectangle 17">
              <a:extLst>
                <a:ext uri="{FF2B5EF4-FFF2-40B4-BE49-F238E27FC236}">
                  <a16:creationId xmlns:a16="http://schemas.microsoft.com/office/drawing/2014/main" id="{FE73ECA6-ACA1-40D0-97F4-80DE41CB3A10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Rounded Rectangle 6">
              <a:extLst>
                <a:ext uri="{FF2B5EF4-FFF2-40B4-BE49-F238E27FC236}">
                  <a16:creationId xmlns:a16="http://schemas.microsoft.com/office/drawing/2014/main" id="{E7EC0B9E-A8D3-4D80-824B-6F1D6617A663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9" name="Text Placeholder 21">
            <a:extLst>
              <a:ext uri="{FF2B5EF4-FFF2-40B4-BE49-F238E27FC236}">
                <a16:creationId xmlns:a16="http://schemas.microsoft.com/office/drawing/2014/main" id="{DF92F3D9-2D58-4D9C-9A24-7F9C515FE7B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950439" y="3978805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4FC76424-92A7-4046-B4D4-4D24C713F97B}"/>
              </a:ext>
            </a:extLst>
          </p:cNvPr>
          <p:cNvGrpSpPr/>
          <p:nvPr userDrawn="1"/>
        </p:nvGrpSpPr>
        <p:grpSpPr>
          <a:xfrm>
            <a:off x="3952715" y="4813894"/>
            <a:ext cx="1561869" cy="592118"/>
            <a:chOff x="335030" y="1306676"/>
            <a:chExt cx="2669976" cy="1311987"/>
          </a:xfrm>
          <a:gradFill flip="none" rotWithShape="1">
            <a:gsLst>
              <a:gs pos="20000">
                <a:srgbClr val="002060"/>
              </a:gs>
              <a:gs pos="63000">
                <a:schemeClr val="bg1"/>
              </a:gs>
              <a:gs pos="100000">
                <a:srgbClr val="00B0F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1" name="Rounded Rectangle 21">
              <a:extLst>
                <a:ext uri="{FF2B5EF4-FFF2-40B4-BE49-F238E27FC236}">
                  <a16:creationId xmlns:a16="http://schemas.microsoft.com/office/drawing/2014/main" id="{9A8F29FF-D849-411E-834A-CA06ACFA6458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Rounded Rectangle 6">
              <a:extLst>
                <a:ext uri="{FF2B5EF4-FFF2-40B4-BE49-F238E27FC236}">
                  <a16:creationId xmlns:a16="http://schemas.microsoft.com/office/drawing/2014/main" id="{DEC1C728-F385-4F52-B08A-8184BBB3D089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3" name="Text Placeholder 21">
            <a:extLst>
              <a:ext uri="{FF2B5EF4-FFF2-40B4-BE49-F238E27FC236}">
                <a16:creationId xmlns:a16="http://schemas.microsoft.com/office/drawing/2014/main" id="{FF28608F-A3FB-4171-AFBD-D2619E079EA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975195" y="4897477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54" name="Rounded Rectangle 14">
            <a:extLst>
              <a:ext uri="{FF2B5EF4-FFF2-40B4-BE49-F238E27FC236}">
                <a16:creationId xmlns:a16="http://schemas.microsoft.com/office/drawing/2014/main" id="{625B7E01-19C2-4134-9ED8-E93512E3E014}"/>
              </a:ext>
            </a:extLst>
          </p:cNvPr>
          <p:cNvSpPr/>
          <p:nvPr userDrawn="1"/>
        </p:nvSpPr>
        <p:spPr>
          <a:xfrm>
            <a:off x="6306903" y="2912820"/>
            <a:ext cx="2307982" cy="2787161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44000">
                <a:schemeClr val="bg1"/>
              </a:gs>
              <a:gs pos="87000">
                <a:srgbClr val="800080"/>
              </a:gs>
              <a:gs pos="65000">
                <a:srgbClr val="CC00FF"/>
              </a:gs>
              <a:gs pos="78000">
                <a:srgbClr val="CC99FF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75" name="Text Placeholder 21">
            <a:extLst>
              <a:ext uri="{FF2B5EF4-FFF2-40B4-BE49-F238E27FC236}">
                <a16:creationId xmlns:a16="http://schemas.microsoft.com/office/drawing/2014/main" id="{B0C20AA7-93F5-4079-AEFB-21542787459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712792" y="3097744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411D8B73-FCEF-4917-908E-27E17ED4C565}"/>
              </a:ext>
            </a:extLst>
          </p:cNvPr>
          <p:cNvGrpSpPr/>
          <p:nvPr userDrawn="1"/>
        </p:nvGrpSpPr>
        <p:grpSpPr>
          <a:xfrm>
            <a:off x="6673139" y="3901086"/>
            <a:ext cx="1561869" cy="592118"/>
            <a:chOff x="335030" y="1306676"/>
            <a:chExt cx="2669976" cy="1311987"/>
          </a:xfrm>
          <a:gradFill flip="none" rotWithShape="1">
            <a:gsLst>
              <a:gs pos="22000">
                <a:srgbClr val="FF0000"/>
              </a:gs>
              <a:gs pos="62000">
                <a:schemeClr val="bg1"/>
              </a:gs>
              <a:gs pos="100000">
                <a:srgbClr val="FF9933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77" name="Rounded Rectangle 17">
              <a:extLst>
                <a:ext uri="{FF2B5EF4-FFF2-40B4-BE49-F238E27FC236}">
                  <a16:creationId xmlns:a16="http://schemas.microsoft.com/office/drawing/2014/main" id="{198D0800-A797-4481-BE2B-5D859D438656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8" name="Rounded Rectangle 6">
              <a:extLst>
                <a:ext uri="{FF2B5EF4-FFF2-40B4-BE49-F238E27FC236}">
                  <a16:creationId xmlns:a16="http://schemas.microsoft.com/office/drawing/2014/main" id="{1FCEECDA-D968-429C-99E0-3EC420287C93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79" name="Text Placeholder 21">
            <a:extLst>
              <a:ext uri="{FF2B5EF4-FFF2-40B4-BE49-F238E27FC236}">
                <a16:creationId xmlns:a16="http://schemas.microsoft.com/office/drawing/2014/main" id="{DA5B6218-497A-46DD-B1A9-527757DB152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681733" y="3990163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946D6CD5-D941-488D-A8C7-2FAC7817BD32}"/>
              </a:ext>
            </a:extLst>
          </p:cNvPr>
          <p:cNvGrpSpPr/>
          <p:nvPr userDrawn="1"/>
        </p:nvGrpSpPr>
        <p:grpSpPr>
          <a:xfrm>
            <a:off x="6684009" y="4825252"/>
            <a:ext cx="1561869" cy="592118"/>
            <a:chOff x="335030" y="1306676"/>
            <a:chExt cx="2669976" cy="1311987"/>
          </a:xfrm>
          <a:gradFill flip="none" rotWithShape="1">
            <a:gsLst>
              <a:gs pos="20000">
                <a:srgbClr val="002060"/>
              </a:gs>
              <a:gs pos="63000">
                <a:schemeClr val="bg1"/>
              </a:gs>
              <a:gs pos="100000">
                <a:srgbClr val="00B0F0"/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81" name="Rounded Rectangle 21">
              <a:extLst>
                <a:ext uri="{FF2B5EF4-FFF2-40B4-BE49-F238E27FC236}">
                  <a16:creationId xmlns:a16="http://schemas.microsoft.com/office/drawing/2014/main" id="{1110A457-0869-4CD4-AE88-DD23DB04F5AA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2" name="Rounded Rectangle 6">
              <a:extLst>
                <a:ext uri="{FF2B5EF4-FFF2-40B4-BE49-F238E27FC236}">
                  <a16:creationId xmlns:a16="http://schemas.microsoft.com/office/drawing/2014/main" id="{F3DD5736-DA90-4D4B-82C1-E6D0BA1AC8AE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83" name="Text Placeholder 21">
            <a:extLst>
              <a:ext uri="{FF2B5EF4-FFF2-40B4-BE49-F238E27FC236}">
                <a16:creationId xmlns:a16="http://schemas.microsoft.com/office/drawing/2014/main" id="{F5DD1C35-977E-4966-901C-E83D2AB226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706489" y="4908835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rgbClr val="002060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439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239" y="1773802"/>
            <a:ext cx="3217986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1662" y="1773802"/>
            <a:ext cx="3925564" cy="4201200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8239" y="3042137"/>
            <a:ext cx="3217986" cy="29328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697" y="1288318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697" y="2748817"/>
            <a:ext cx="7376746" cy="3071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65" y="6418385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70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FF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80008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80008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80008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80008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80008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0AD9751-0655-4825-A559-BE7AD2D34F1F}" vid="{36CD92E4-CFB8-4316-9429-E87E56D02E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2022-01-13T09:45:26Z</dcterms:created>
  <dcterms:modified xsi:type="dcterms:W3CDTF">2022-01-13T09:53:40Z</dcterms:modified>
</cp:coreProperties>
</file>