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660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embeddedFontLst>
    <p:embeddedFont>
      <p:font typeface="TH SarabunPSK" panose="020B0500040200020003" pitchFamily="34" charset="-34"/>
      <p:regular r:id="rId4"/>
      <p:bold r:id="rId5"/>
      <p:italic r:id="rId6"/>
      <p:boldItalic r:id="rId7"/>
    </p:embeddedFont>
    <p:embeddedFont>
      <p:font typeface="Calibri" panose="020F0502020204030204" pitchFamily="34" charset="0"/>
      <p:regular r:id="rId8"/>
      <p:bold r:id="rId9"/>
      <p:italic r:id="rId10"/>
      <p:boldItalic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5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tableStyles" Target="tableStyle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70A040-4677-4491-AFC9-C1E18640ECEE}" type="datetimeFigureOut">
              <a:rPr lang="en-US" smtClean="0"/>
              <a:t>10/28/2022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E3B548-A8D8-4A4F-A066-2AA9EDA062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26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6076" y="2702011"/>
            <a:ext cx="4604951" cy="1548713"/>
          </a:xfrm>
        </p:spPr>
        <p:txBody>
          <a:bodyPr anchor="b">
            <a:noAutofit/>
          </a:bodyPr>
          <a:lstStyle>
            <a:lvl1pPr algn="l">
              <a:defRPr sz="6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56054" y="6139099"/>
            <a:ext cx="4889157" cy="434503"/>
          </a:xfrm>
        </p:spPr>
        <p:txBody>
          <a:bodyPr>
            <a:normAutofit/>
          </a:bodyPr>
          <a:lstStyle>
            <a:lvl1pPr marL="0" indent="0" algn="l">
              <a:buNone/>
              <a:defRPr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927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1079500" y="2224216"/>
            <a:ext cx="7435850" cy="4184522"/>
          </a:xfrm>
        </p:spPr>
        <p:txBody>
          <a:bodyPr/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7090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15502" y="3131020"/>
            <a:ext cx="3616455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815502" y="2130425"/>
            <a:ext cx="7699847" cy="724972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pPr lvl="0"/>
            <a:r>
              <a:rPr lang="en-US" dirty="0" smtClean="0"/>
              <a:t>Edit Master text styles</a:t>
            </a:r>
          </a:p>
        </p:txBody>
      </p:sp>
      <p:sp>
        <p:nvSpPr>
          <p:cNvPr id="10" name="Content Placeholder 6"/>
          <p:cNvSpPr>
            <a:spLocks noGrp="1"/>
          </p:cNvSpPr>
          <p:nvPr>
            <p:ph sz="quarter" idx="15"/>
          </p:nvPr>
        </p:nvSpPr>
        <p:spPr>
          <a:xfrm>
            <a:off x="4931848" y="3131020"/>
            <a:ext cx="3583502" cy="328625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2379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31881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331308" y="551935"/>
            <a:ext cx="6184042" cy="1138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2638" y="2191265"/>
            <a:ext cx="7592712" cy="3985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2064" y="62644"/>
            <a:ext cx="551936" cy="3327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fld id="{CD7D7035-7541-48E5-AAD4-2380504D460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8168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6" r:id="rId3"/>
    <p:sldLayoutId id="2147483668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b="1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195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_New Temp4-3" id="{A2FC9AEE-BA72-4A31-B433-822B85E46ABC}" vid="{EB38C1CD-FE9E-4AFC-8CE5-61D0093771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TH SarabunPSK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Lib.pbru</dc:creator>
  <cp:lastModifiedBy>Lib.pbru</cp:lastModifiedBy>
  <cp:revision>6</cp:revision>
  <dcterms:created xsi:type="dcterms:W3CDTF">2022-10-28T04:15:42Z</dcterms:created>
  <dcterms:modified xsi:type="dcterms:W3CDTF">2022-10-28T04:44:09Z</dcterms:modified>
</cp:coreProperties>
</file>