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TH SarabunPSK" panose="020B0500040200020003" pitchFamily="34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7DCFA3-1A01-4B4F-AC7A-3F54A06187C6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A8A16-1653-4A01-8C32-7634E630C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3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5970" y="1665171"/>
            <a:ext cx="5804033" cy="2271562"/>
          </a:xfrm>
        </p:spPr>
        <p:txBody>
          <a:bodyPr anchor="b">
            <a:noAutofit/>
          </a:bodyPr>
          <a:lstStyle>
            <a:lvl1pPr algn="l">
              <a:defRPr sz="8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5970" y="5906152"/>
            <a:ext cx="5560194" cy="450198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9076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C9CAE-1600-49BA-8A12-3F937ED3B0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19338"/>
            <a:ext cx="10385425" cy="339883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120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91402"/>
            <a:ext cx="10515600" cy="93365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C9CAE-1600-49BA-8A12-3F937ED3B0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28929"/>
            <a:ext cx="10515600" cy="3387725"/>
          </a:xfrm>
        </p:spPr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621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2C9CAE-1600-49BA-8A12-3F937ED3B0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355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991402"/>
            <a:ext cx="10515600" cy="10457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435192"/>
            <a:ext cx="10515600" cy="3426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31065" y="6554805"/>
            <a:ext cx="442763" cy="303195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5A2C9CAE-1600-49BA-8A12-3F937ED3B0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4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41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IT 2023_Temp16-9" id="{553346AF-4A5B-4A7A-8585-293BD08F6FDD}" vid="{DFDE44FD-ABB9-4DE3-8E87-19C71C9BC35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TH SarabunPSK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6</cp:revision>
  <dcterms:created xsi:type="dcterms:W3CDTF">2022-10-28T08:16:19Z</dcterms:created>
  <dcterms:modified xsi:type="dcterms:W3CDTF">2022-10-28T08:45:59Z</dcterms:modified>
</cp:coreProperties>
</file>