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660066"/>
    <a:srgbClr val="800080"/>
    <a:srgbClr val="FF3300"/>
    <a:srgbClr val="A80000"/>
    <a:srgbClr val="FF2190"/>
    <a:srgbClr val="CC00FF"/>
    <a:srgbClr val="003399"/>
    <a:srgbClr val="FF0066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014" autoAdjust="0"/>
    <p:restoredTop sz="94660"/>
  </p:normalViewPr>
  <p:slideViewPr>
    <p:cSldViewPr snapToGrid="0">
      <p:cViewPr varScale="1">
        <p:scale>
          <a:sx n="87" d="100"/>
          <a:sy n="87" d="100"/>
        </p:scale>
        <p:origin x="13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6186" y="246186"/>
            <a:ext cx="6673367" cy="1894178"/>
          </a:xfrm>
        </p:spPr>
        <p:txBody>
          <a:bodyPr anchor="b">
            <a:noAutofit/>
          </a:bodyPr>
          <a:lstStyle>
            <a:lvl1pPr algn="r">
              <a:defRPr sz="6000" b="1">
                <a:solidFill>
                  <a:schemeClr val="bg1"/>
                </a:solidFill>
                <a:latin typeface="Arial Rounded MT Bold" panose="020F07040305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66186" y="2275889"/>
            <a:ext cx="6673367" cy="581611"/>
          </a:xfrm>
        </p:spPr>
        <p:txBody>
          <a:bodyPr>
            <a:noAutofit/>
          </a:bodyPr>
          <a:lstStyle>
            <a:lvl1pPr marL="0" indent="0" algn="r">
              <a:buNone/>
              <a:defRPr sz="3200" b="1">
                <a:solidFill>
                  <a:srgbClr val="FFFF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558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47814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3ADF1-0812-4D4C-B533-EF8DF540D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340" y="1547446"/>
            <a:ext cx="7755103" cy="1066435"/>
          </a:xfrm>
        </p:spPr>
        <p:txBody>
          <a:bodyPr>
            <a:no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E2B1CE-C82D-4521-AE11-03E990424B1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65" name="Rounded Rectangle 14">
            <a:extLst>
              <a:ext uri="{FF2B5EF4-FFF2-40B4-BE49-F238E27FC236}">
                <a16:creationId xmlns:a16="http://schemas.microsoft.com/office/drawing/2014/main" id="{41476328-E814-4965-9140-CF336838F0F7}"/>
              </a:ext>
            </a:extLst>
          </p:cNvPr>
          <p:cNvSpPr/>
          <p:nvPr userDrawn="1"/>
        </p:nvSpPr>
        <p:spPr>
          <a:xfrm>
            <a:off x="6362425" y="2901463"/>
            <a:ext cx="2307982" cy="2792346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45000">
                <a:schemeClr val="bg1"/>
              </a:gs>
              <a:gs pos="92000">
                <a:srgbClr val="FF6600"/>
              </a:gs>
              <a:gs pos="65000">
                <a:srgbClr val="FFFF00"/>
              </a:gs>
              <a:gs pos="78000">
                <a:srgbClr val="FFC000"/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66" name="Text Placeholder 21">
            <a:extLst>
              <a:ext uri="{FF2B5EF4-FFF2-40B4-BE49-F238E27FC236}">
                <a16:creationId xmlns:a16="http://schemas.microsoft.com/office/drawing/2014/main" id="{60F771C4-8004-4BF0-80BA-02A9EE2AD85E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768314" y="3086386"/>
            <a:ext cx="1533086" cy="569684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21BD9D2B-3440-49B4-947F-F50FC5A08420}"/>
              </a:ext>
            </a:extLst>
          </p:cNvPr>
          <p:cNvGrpSpPr/>
          <p:nvPr userDrawn="1"/>
        </p:nvGrpSpPr>
        <p:grpSpPr>
          <a:xfrm>
            <a:off x="6728661" y="3889728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68" name="Rounded Rectangle 17">
              <a:extLst>
                <a:ext uri="{FF2B5EF4-FFF2-40B4-BE49-F238E27FC236}">
                  <a16:creationId xmlns:a16="http://schemas.microsoft.com/office/drawing/2014/main" id="{928A4C41-E542-42D9-AE27-E771DB5F0669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9" name="Rounded Rectangle 6">
              <a:extLst>
                <a:ext uri="{FF2B5EF4-FFF2-40B4-BE49-F238E27FC236}">
                  <a16:creationId xmlns:a16="http://schemas.microsoft.com/office/drawing/2014/main" id="{8E3E2DBB-C2E3-4079-B071-2DD57FF320A6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70" name="Text Placeholder 21">
            <a:extLst>
              <a:ext uri="{FF2B5EF4-FFF2-40B4-BE49-F238E27FC236}">
                <a16:creationId xmlns:a16="http://schemas.microsoft.com/office/drawing/2014/main" id="{A3B5B8EA-5079-489E-A6FB-8820CAFC30C7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737255" y="3978805"/>
            <a:ext cx="1516910" cy="401841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1AB1B2B7-4EB3-4592-98B1-EE95007A573D}"/>
              </a:ext>
            </a:extLst>
          </p:cNvPr>
          <p:cNvGrpSpPr/>
          <p:nvPr userDrawn="1"/>
        </p:nvGrpSpPr>
        <p:grpSpPr>
          <a:xfrm>
            <a:off x="6739531" y="4813894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72" name="Rounded Rectangle 21">
              <a:extLst>
                <a:ext uri="{FF2B5EF4-FFF2-40B4-BE49-F238E27FC236}">
                  <a16:creationId xmlns:a16="http://schemas.microsoft.com/office/drawing/2014/main" id="{65D61F68-0EC0-4909-9852-0BE955B2520B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3" name="Rounded Rectangle 6">
              <a:extLst>
                <a:ext uri="{FF2B5EF4-FFF2-40B4-BE49-F238E27FC236}">
                  <a16:creationId xmlns:a16="http://schemas.microsoft.com/office/drawing/2014/main" id="{1B2E3C0E-DC4A-4ED5-82D0-A6AA44458980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74" name="Text Placeholder 21">
            <a:extLst>
              <a:ext uri="{FF2B5EF4-FFF2-40B4-BE49-F238E27FC236}">
                <a16:creationId xmlns:a16="http://schemas.microsoft.com/office/drawing/2014/main" id="{22268FDD-8E29-4A0B-9A8B-291B5AF6397F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762011" y="4897477"/>
            <a:ext cx="1516910" cy="413076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54" name="Rounded Rectangle 14">
            <a:extLst>
              <a:ext uri="{FF2B5EF4-FFF2-40B4-BE49-F238E27FC236}">
                <a16:creationId xmlns:a16="http://schemas.microsoft.com/office/drawing/2014/main" id="{5201063B-8F80-430A-9EEB-24DF1899CD00}"/>
              </a:ext>
            </a:extLst>
          </p:cNvPr>
          <p:cNvSpPr/>
          <p:nvPr userDrawn="1"/>
        </p:nvSpPr>
        <p:spPr>
          <a:xfrm>
            <a:off x="842600" y="2901463"/>
            <a:ext cx="2307982" cy="2792346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45000">
                <a:schemeClr val="bg1"/>
              </a:gs>
              <a:gs pos="92000">
                <a:srgbClr val="FF6600"/>
              </a:gs>
              <a:gs pos="65000">
                <a:srgbClr val="FFFF00"/>
              </a:gs>
              <a:gs pos="78000">
                <a:srgbClr val="FFC000"/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75" name="Text Placeholder 21">
            <a:extLst>
              <a:ext uri="{FF2B5EF4-FFF2-40B4-BE49-F238E27FC236}">
                <a16:creationId xmlns:a16="http://schemas.microsoft.com/office/drawing/2014/main" id="{2A9DB153-7E7A-4EFA-B28A-706A8158F289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248489" y="3086386"/>
            <a:ext cx="1533086" cy="569684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76" name="Group 75">
            <a:extLst>
              <a:ext uri="{FF2B5EF4-FFF2-40B4-BE49-F238E27FC236}">
                <a16:creationId xmlns:a16="http://schemas.microsoft.com/office/drawing/2014/main" id="{49024148-EEB2-4B36-933B-734D5EA449AB}"/>
              </a:ext>
            </a:extLst>
          </p:cNvPr>
          <p:cNvGrpSpPr/>
          <p:nvPr userDrawn="1"/>
        </p:nvGrpSpPr>
        <p:grpSpPr>
          <a:xfrm>
            <a:off x="1208836" y="3889728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77" name="Rounded Rectangle 17">
              <a:extLst>
                <a:ext uri="{FF2B5EF4-FFF2-40B4-BE49-F238E27FC236}">
                  <a16:creationId xmlns:a16="http://schemas.microsoft.com/office/drawing/2014/main" id="{6A3CE20A-036C-4DA1-91C7-7D2F00BE66E0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8" name="Rounded Rectangle 6">
              <a:extLst>
                <a:ext uri="{FF2B5EF4-FFF2-40B4-BE49-F238E27FC236}">
                  <a16:creationId xmlns:a16="http://schemas.microsoft.com/office/drawing/2014/main" id="{3A39E328-508B-42F1-92D3-349C17FCA4C3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79" name="Text Placeholder 21">
            <a:extLst>
              <a:ext uri="{FF2B5EF4-FFF2-40B4-BE49-F238E27FC236}">
                <a16:creationId xmlns:a16="http://schemas.microsoft.com/office/drawing/2014/main" id="{9569E381-914C-4408-A3E8-19B24BF3F343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217430" y="3978805"/>
            <a:ext cx="1516910" cy="401841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80" name="Group 79">
            <a:extLst>
              <a:ext uri="{FF2B5EF4-FFF2-40B4-BE49-F238E27FC236}">
                <a16:creationId xmlns:a16="http://schemas.microsoft.com/office/drawing/2014/main" id="{93AB8B7D-8C11-491C-8997-0F1182571F32}"/>
              </a:ext>
            </a:extLst>
          </p:cNvPr>
          <p:cNvGrpSpPr/>
          <p:nvPr userDrawn="1"/>
        </p:nvGrpSpPr>
        <p:grpSpPr>
          <a:xfrm>
            <a:off x="1219706" y="4813894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81" name="Rounded Rectangle 21">
              <a:extLst>
                <a:ext uri="{FF2B5EF4-FFF2-40B4-BE49-F238E27FC236}">
                  <a16:creationId xmlns:a16="http://schemas.microsoft.com/office/drawing/2014/main" id="{EA36A9F4-02C5-4348-B9D9-EBB7FD0245CF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2" name="Rounded Rectangle 6">
              <a:extLst>
                <a:ext uri="{FF2B5EF4-FFF2-40B4-BE49-F238E27FC236}">
                  <a16:creationId xmlns:a16="http://schemas.microsoft.com/office/drawing/2014/main" id="{2CDA1849-0AE0-454C-9602-AF421FB553C4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83" name="Text Placeholder 21">
            <a:extLst>
              <a:ext uri="{FF2B5EF4-FFF2-40B4-BE49-F238E27FC236}">
                <a16:creationId xmlns:a16="http://schemas.microsoft.com/office/drawing/2014/main" id="{A2C9E171-15E0-4DDF-9340-2F14291B960C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242186" y="4897477"/>
            <a:ext cx="1516910" cy="413076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84" name="Rounded Rectangle 14">
            <a:extLst>
              <a:ext uri="{FF2B5EF4-FFF2-40B4-BE49-F238E27FC236}">
                <a16:creationId xmlns:a16="http://schemas.microsoft.com/office/drawing/2014/main" id="{82B90741-0F42-4FD6-A768-7267772A84EA}"/>
              </a:ext>
            </a:extLst>
          </p:cNvPr>
          <p:cNvSpPr/>
          <p:nvPr userDrawn="1"/>
        </p:nvSpPr>
        <p:spPr>
          <a:xfrm>
            <a:off x="3604829" y="2901463"/>
            <a:ext cx="2307982" cy="2792346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45000">
                <a:schemeClr val="bg1"/>
              </a:gs>
              <a:gs pos="92000">
                <a:srgbClr val="FF6600"/>
              </a:gs>
              <a:gs pos="65000">
                <a:srgbClr val="FFFF00"/>
              </a:gs>
              <a:gs pos="78000">
                <a:srgbClr val="FFC000"/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85" name="Text Placeholder 21">
            <a:extLst>
              <a:ext uri="{FF2B5EF4-FFF2-40B4-BE49-F238E27FC236}">
                <a16:creationId xmlns:a16="http://schemas.microsoft.com/office/drawing/2014/main" id="{BC09BD09-0C9F-4810-853B-2BE08B8139E1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010718" y="3086386"/>
            <a:ext cx="1533086" cy="569684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86" name="Group 85">
            <a:extLst>
              <a:ext uri="{FF2B5EF4-FFF2-40B4-BE49-F238E27FC236}">
                <a16:creationId xmlns:a16="http://schemas.microsoft.com/office/drawing/2014/main" id="{6130DDEC-0FAB-429B-BADA-14E8D2A36853}"/>
              </a:ext>
            </a:extLst>
          </p:cNvPr>
          <p:cNvGrpSpPr/>
          <p:nvPr userDrawn="1"/>
        </p:nvGrpSpPr>
        <p:grpSpPr>
          <a:xfrm>
            <a:off x="3971065" y="3889728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87" name="Rounded Rectangle 17">
              <a:extLst>
                <a:ext uri="{FF2B5EF4-FFF2-40B4-BE49-F238E27FC236}">
                  <a16:creationId xmlns:a16="http://schemas.microsoft.com/office/drawing/2014/main" id="{A11BFFB6-D4E9-47E4-BB74-875A9DA9CF86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8" name="Rounded Rectangle 6">
              <a:extLst>
                <a:ext uri="{FF2B5EF4-FFF2-40B4-BE49-F238E27FC236}">
                  <a16:creationId xmlns:a16="http://schemas.microsoft.com/office/drawing/2014/main" id="{2A1C4DF4-AE15-4EF0-9D34-AA054BCD7AD9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89" name="Text Placeholder 21">
            <a:extLst>
              <a:ext uri="{FF2B5EF4-FFF2-40B4-BE49-F238E27FC236}">
                <a16:creationId xmlns:a16="http://schemas.microsoft.com/office/drawing/2014/main" id="{C3179B75-9523-4063-9C69-27ABBDECEACB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979659" y="3978805"/>
            <a:ext cx="1516910" cy="401841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90" name="Group 89">
            <a:extLst>
              <a:ext uri="{FF2B5EF4-FFF2-40B4-BE49-F238E27FC236}">
                <a16:creationId xmlns:a16="http://schemas.microsoft.com/office/drawing/2014/main" id="{528FBF4E-46EC-45DB-8B5C-C294AE57415C}"/>
              </a:ext>
            </a:extLst>
          </p:cNvPr>
          <p:cNvGrpSpPr/>
          <p:nvPr userDrawn="1"/>
        </p:nvGrpSpPr>
        <p:grpSpPr>
          <a:xfrm>
            <a:off x="3981935" y="4813894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91" name="Rounded Rectangle 21">
              <a:extLst>
                <a:ext uri="{FF2B5EF4-FFF2-40B4-BE49-F238E27FC236}">
                  <a16:creationId xmlns:a16="http://schemas.microsoft.com/office/drawing/2014/main" id="{345367E2-EB53-4A85-86B5-49DDEBB547C4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2" name="Rounded Rectangle 6">
              <a:extLst>
                <a:ext uri="{FF2B5EF4-FFF2-40B4-BE49-F238E27FC236}">
                  <a16:creationId xmlns:a16="http://schemas.microsoft.com/office/drawing/2014/main" id="{5CADDB07-4A47-45BD-9BAD-59F464A8B391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93" name="Text Placeholder 21">
            <a:extLst>
              <a:ext uri="{FF2B5EF4-FFF2-40B4-BE49-F238E27FC236}">
                <a16:creationId xmlns:a16="http://schemas.microsoft.com/office/drawing/2014/main" id="{8613F6F9-DBF6-4D40-BB3F-C305E3E3D356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4004415" y="4897477"/>
            <a:ext cx="1516910" cy="413076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943909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8239" y="1773802"/>
            <a:ext cx="3217986" cy="1116205"/>
          </a:xfrm>
        </p:spPr>
        <p:txBody>
          <a:bodyPr anchor="b">
            <a:noAutofit/>
          </a:bodyPr>
          <a:lstStyle>
            <a:lvl1pPr>
              <a:defRPr sz="3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1662" y="1773802"/>
            <a:ext cx="3925564" cy="4201200"/>
          </a:xfrm>
        </p:spPr>
        <p:txBody>
          <a:bodyPr>
            <a:normAutofit/>
          </a:bodyPr>
          <a:lstStyle>
            <a:lvl1pPr>
              <a:defRPr sz="3200" b="1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8239" y="3042137"/>
            <a:ext cx="3217986" cy="293286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67356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BEEE02-3DF7-41F4-A438-85C8FDF0054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41635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697" y="1288318"/>
            <a:ext cx="737674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697" y="2748817"/>
            <a:ext cx="7376746" cy="30716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65" y="6418385"/>
            <a:ext cx="2307981" cy="2813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30012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6" r:id="rId2"/>
    <p:sldLayoutId id="2147483670" r:id="rId3"/>
    <p:sldLayoutId id="2147483668" r:id="rId4"/>
    <p:sldLayoutId id="214748366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rgbClr val="FFFF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rgbClr val="6600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rgbClr val="6600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6600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6600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6600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4D7A6-4FC4-4E01-BA86-039A313B9B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92E61C-A62F-4F4F-9F81-AFB95091B8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35290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_ARIT 2565" id="{D4B1511B-AB96-4FD5-AE57-03E6BE5E5F0B}" vid="{D1BC528F-BF80-4945-AEA6-2F65C7B316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Rounded MT Bold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sirirad Detphet</dc:creator>
  <cp:lastModifiedBy>sirirad Detphet</cp:lastModifiedBy>
  <cp:revision>1</cp:revision>
  <dcterms:created xsi:type="dcterms:W3CDTF">2022-01-13T07:59:16Z</dcterms:created>
  <dcterms:modified xsi:type="dcterms:W3CDTF">2022-01-13T10:40:32Z</dcterms:modified>
</cp:coreProperties>
</file>