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660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embeddedFontLst>
    <p:embeddedFont>
      <p:font typeface="TH SarabunPSK" panose="020B0500040200020003" pitchFamily="34" charset="-34"/>
      <p:regular r:id="rId4"/>
      <p:bold r:id="rId5"/>
      <p:italic r:id="rId6"/>
      <p:boldItalic r:id="rId7"/>
    </p:embeddedFont>
    <p:embeddedFont>
      <p:font typeface="Calibri" panose="020F0502020204030204" pitchFamily="34" charset="0"/>
      <p:regular r:id="rId8"/>
      <p:bold r:id="rId9"/>
      <p:italic r:id="rId10"/>
      <p:boldItalic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5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tableStyles" Target="tableStyles.xml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70A040-4677-4491-AFC9-C1E18640ECEE}" type="datetimeFigureOut">
              <a:rPr lang="en-US" smtClean="0"/>
              <a:t>10/28/2022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E3B548-A8D8-4A4F-A066-2AA9EDA062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32646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6076" y="2702011"/>
            <a:ext cx="4604951" cy="1548713"/>
          </a:xfrm>
        </p:spPr>
        <p:txBody>
          <a:bodyPr anchor="b">
            <a:noAutofit/>
          </a:bodyPr>
          <a:lstStyle>
            <a:lvl1pPr algn="l">
              <a:defRPr sz="64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56054" y="6139099"/>
            <a:ext cx="4889157" cy="434503"/>
          </a:xfrm>
        </p:spPr>
        <p:txBody>
          <a:bodyPr>
            <a:normAutofit/>
          </a:bodyPr>
          <a:lstStyle>
            <a:lvl1pPr marL="0" indent="0" algn="l">
              <a:buNone/>
              <a:defRPr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D7035-7541-48E5-AAD4-2380504D46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3927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7D7035-7541-48E5-AAD4-2380504D460C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1079500" y="2224216"/>
            <a:ext cx="7435850" cy="4184522"/>
          </a:xfrm>
        </p:spPr>
        <p:txBody>
          <a:bodyPr/>
          <a:lstStyle/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07090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D7035-7541-48E5-AAD4-2380504D460C}" type="slidenum">
              <a:rPr lang="en-US" smtClean="0"/>
              <a:t>‹#›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3"/>
          </p:nvPr>
        </p:nvSpPr>
        <p:spPr>
          <a:xfrm>
            <a:off x="815502" y="3131020"/>
            <a:ext cx="3616455" cy="328625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4"/>
          </p:nvPr>
        </p:nvSpPr>
        <p:spPr>
          <a:xfrm>
            <a:off x="815502" y="2130425"/>
            <a:ext cx="7699847" cy="724972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pPr lvl="0"/>
            <a:r>
              <a:rPr lang="en-US" dirty="0" smtClean="0"/>
              <a:t>Edit Master text styles</a:t>
            </a:r>
          </a:p>
        </p:txBody>
      </p:sp>
      <p:sp>
        <p:nvSpPr>
          <p:cNvPr id="10" name="Content Placeholder 6"/>
          <p:cNvSpPr>
            <a:spLocks noGrp="1"/>
          </p:cNvSpPr>
          <p:nvPr>
            <p:ph sz="quarter" idx="15"/>
          </p:nvPr>
        </p:nvSpPr>
        <p:spPr>
          <a:xfrm>
            <a:off x="4931848" y="3131020"/>
            <a:ext cx="3583502" cy="328625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2379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7D7035-7541-48E5-AAD4-2380504D460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31881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331308" y="551935"/>
            <a:ext cx="6184042" cy="11387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22638" y="2191265"/>
            <a:ext cx="7592712" cy="39856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2064" y="62644"/>
            <a:ext cx="551936" cy="3327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fld id="{CD7D7035-7541-48E5-AAD4-2380504D460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81684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6" r:id="rId3"/>
    <p:sldLayoutId id="2147483668" r:id="rId4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b="1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TH SarabunPSK" panose="020B0500040200020003" pitchFamily="34" charset="-34"/>
          <a:ea typeface="+mj-ea"/>
          <a:cs typeface="TH SarabunPSK" panose="020B0500040200020003" pitchFamily="34" charset="-34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b="1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1959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HS_New Temp4-3" id="{E2CECB38-1196-4EB2-BEAA-C43BFF685DAD}" vid="{87BAAC0B-16DD-4902-BDA7-674FAA023A5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TH SarabunPSK</vt:lpstr>
      <vt:lpstr>Calibri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Lib.pbru</dc:creator>
  <cp:lastModifiedBy>Lib.pbru</cp:lastModifiedBy>
  <cp:revision>5</cp:revision>
  <dcterms:created xsi:type="dcterms:W3CDTF">2022-10-28T04:15:42Z</dcterms:created>
  <dcterms:modified xsi:type="dcterms:W3CDTF">2022-10-28T04:43:36Z</dcterms:modified>
</cp:coreProperties>
</file>