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FF3300"/>
    <a:srgbClr val="990099"/>
    <a:srgbClr val="FF0000"/>
    <a:srgbClr val="FF6600"/>
    <a:srgbClr val="FF99FF"/>
    <a:srgbClr val="CC00FF"/>
    <a:srgbClr val="FF2190"/>
    <a:srgbClr val="A800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4236" y="2055223"/>
            <a:ext cx="5143518" cy="2747553"/>
          </a:xfrm>
        </p:spPr>
        <p:txBody>
          <a:bodyPr anchor="b">
            <a:noAutofit/>
          </a:bodyPr>
          <a:lstStyle>
            <a:lvl1pPr algn="l">
              <a:defRPr sz="6600" b="1">
                <a:solidFill>
                  <a:srgbClr val="800080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4236" y="4965632"/>
            <a:ext cx="5143518" cy="564729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928333" y="6471137"/>
            <a:ext cx="2105758" cy="2686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ADF1-0812-4D4C-B533-EF8DF540D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244" y="1582111"/>
            <a:ext cx="7755103" cy="1066435"/>
          </a:xfrm>
        </p:spPr>
        <p:txBody>
          <a:bodyPr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2B1CE-C82D-4521-AE11-03E990424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5" name="Rounded Rectangle 14">
            <a:extLst>
              <a:ext uri="{FF2B5EF4-FFF2-40B4-BE49-F238E27FC236}">
                <a16:creationId xmlns:a16="http://schemas.microsoft.com/office/drawing/2014/main" id="{5D4CB2D9-1D4B-4446-A63D-E557D07E9784}"/>
              </a:ext>
            </a:extLst>
          </p:cNvPr>
          <p:cNvSpPr/>
          <p:nvPr userDrawn="1"/>
        </p:nvSpPr>
        <p:spPr>
          <a:xfrm>
            <a:off x="850701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97279">
                <a:srgbClr val="7030A0"/>
              </a:gs>
              <a:gs pos="75000">
                <a:srgbClr val="CC00FF"/>
              </a:gs>
              <a:gs pos="87000">
                <a:srgbClr val="FF99FF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36" name="Text Placeholder 21">
            <a:extLst>
              <a:ext uri="{FF2B5EF4-FFF2-40B4-BE49-F238E27FC236}">
                <a16:creationId xmlns:a16="http://schemas.microsoft.com/office/drawing/2014/main" id="{4A914550-882D-4C04-8027-8E5854B300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56590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9F53141-58A8-4D6C-9A10-292B8C040449}"/>
              </a:ext>
            </a:extLst>
          </p:cNvPr>
          <p:cNvGrpSpPr/>
          <p:nvPr userDrawn="1"/>
        </p:nvGrpSpPr>
        <p:grpSpPr>
          <a:xfrm>
            <a:off x="1216937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8" name="Rounded Rectangle 17">
              <a:extLst>
                <a:ext uri="{FF2B5EF4-FFF2-40B4-BE49-F238E27FC236}">
                  <a16:creationId xmlns:a16="http://schemas.microsoft.com/office/drawing/2014/main" id="{A1067657-83F8-4908-85F6-1AEA5F0A68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ounded Rectangle 6">
              <a:extLst>
                <a:ext uri="{FF2B5EF4-FFF2-40B4-BE49-F238E27FC236}">
                  <a16:creationId xmlns:a16="http://schemas.microsoft.com/office/drawing/2014/main" id="{43CA678A-B3D1-4C77-9DB3-6031F61B82A7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0" name="Text Placeholder 21">
            <a:extLst>
              <a:ext uri="{FF2B5EF4-FFF2-40B4-BE49-F238E27FC236}">
                <a16:creationId xmlns:a16="http://schemas.microsoft.com/office/drawing/2014/main" id="{51533758-FE25-4819-AB8E-A48C87714B9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25531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DB2F615-4A98-4880-B93B-3B9714AE2909}"/>
              </a:ext>
            </a:extLst>
          </p:cNvPr>
          <p:cNvGrpSpPr/>
          <p:nvPr userDrawn="1"/>
        </p:nvGrpSpPr>
        <p:grpSpPr>
          <a:xfrm>
            <a:off x="1227807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2" name="Rounded Rectangle 21">
              <a:extLst>
                <a:ext uri="{FF2B5EF4-FFF2-40B4-BE49-F238E27FC236}">
                  <a16:creationId xmlns:a16="http://schemas.microsoft.com/office/drawing/2014/main" id="{BDEDFFF8-76F6-4833-94A6-2950FADE2A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ounded Rectangle 6">
              <a:extLst>
                <a:ext uri="{FF2B5EF4-FFF2-40B4-BE49-F238E27FC236}">
                  <a16:creationId xmlns:a16="http://schemas.microsoft.com/office/drawing/2014/main" id="{13FED042-420F-4607-92C2-BAC400A1BE10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4" name="Text Placeholder 21">
            <a:extLst>
              <a:ext uri="{FF2B5EF4-FFF2-40B4-BE49-F238E27FC236}">
                <a16:creationId xmlns:a16="http://schemas.microsoft.com/office/drawing/2014/main" id="{0C715D29-0B67-4C46-B5C4-0EE33C8CD09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50287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4" name="Rounded Rectangle 14">
            <a:extLst>
              <a:ext uri="{FF2B5EF4-FFF2-40B4-BE49-F238E27FC236}">
                <a16:creationId xmlns:a16="http://schemas.microsoft.com/office/drawing/2014/main" id="{98976BE6-0EF4-448C-9E98-6D1F03D5046B}"/>
              </a:ext>
            </a:extLst>
          </p:cNvPr>
          <p:cNvSpPr/>
          <p:nvPr userDrawn="1"/>
        </p:nvSpPr>
        <p:spPr>
          <a:xfrm>
            <a:off x="3590581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97279">
                <a:srgbClr val="7030A0"/>
              </a:gs>
              <a:gs pos="75000">
                <a:srgbClr val="CC00FF"/>
              </a:gs>
              <a:gs pos="87000">
                <a:srgbClr val="FF99FF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45" name="Text Placeholder 21">
            <a:extLst>
              <a:ext uri="{FF2B5EF4-FFF2-40B4-BE49-F238E27FC236}">
                <a16:creationId xmlns:a16="http://schemas.microsoft.com/office/drawing/2014/main" id="{7ECA4A19-370E-4C58-9223-20FC7073D62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996470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5317162D-F7D1-4954-A4F3-61817D124588}"/>
              </a:ext>
            </a:extLst>
          </p:cNvPr>
          <p:cNvGrpSpPr/>
          <p:nvPr userDrawn="1"/>
        </p:nvGrpSpPr>
        <p:grpSpPr>
          <a:xfrm>
            <a:off x="3956817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7" name="Rounded Rectangle 17">
              <a:extLst>
                <a:ext uri="{FF2B5EF4-FFF2-40B4-BE49-F238E27FC236}">
                  <a16:creationId xmlns:a16="http://schemas.microsoft.com/office/drawing/2014/main" id="{59818014-7D65-4B82-BAC0-C453D7F8849E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Rounded Rectangle 6">
              <a:extLst>
                <a:ext uri="{FF2B5EF4-FFF2-40B4-BE49-F238E27FC236}">
                  <a16:creationId xmlns:a16="http://schemas.microsoft.com/office/drawing/2014/main" id="{08B71AE5-010A-4C95-AD0A-3B147A8C9285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9" name="Text Placeholder 21">
            <a:extLst>
              <a:ext uri="{FF2B5EF4-FFF2-40B4-BE49-F238E27FC236}">
                <a16:creationId xmlns:a16="http://schemas.microsoft.com/office/drawing/2014/main" id="{268E5ABC-F541-4116-B4C1-98B39E99768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965411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4B97B050-7CD4-46AC-B5EC-78772A12CE66}"/>
              </a:ext>
            </a:extLst>
          </p:cNvPr>
          <p:cNvGrpSpPr/>
          <p:nvPr userDrawn="1"/>
        </p:nvGrpSpPr>
        <p:grpSpPr>
          <a:xfrm>
            <a:off x="3967687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1" name="Rounded Rectangle 21">
              <a:extLst>
                <a:ext uri="{FF2B5EF4-FFF2-40B4-BE49-F238E27FC236}">
                  <a16:creationId xmlns:a16="http://schemas.microsoft.com/office/drawing/2014/main" id="{8C01490F-F119-448B-93E7-C8F1F120411E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Rounded Rectangle 6">
              <a:extLst>
                <a:ext uri="{FF2B5EF4-FFF2-40B4-BE49-F238E27FC236}">
                  <a16:creationId xmlns:a16="http://schemas.microsoft.com/office/drawing/2014/main" id="{66BC1069-CEF1-4210-A779-A1BE162FE808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3" name="Text Placeholder 21">
            <a:extLst>
              <a:ext uri="{FF2B5EF4-FFF2-40B4-BE49-F238E27FC236}">
                <a16:creationId xmlns:a16="http://schemas.microsoft.com/office/drawing/2014/main" id="{F0BA59A7-919A-4503-A205-8C29F11348B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990167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4" name="Rounded Rectangle 14">
            <a:extLst>
              <a:ext uri="{FF2B5EF4-FFF2-40B4-BE49-F238E27FC236}">
                <a16:creationId xmlns:a16="http://schemas.microsoft.com/office/drawing/2014/main" id="{E46D46AF-A055-49F5-8385-5FDE52E80E25}"/>
              </a:ext>
            </a:extLst>
          </p:cNvPr>
          <p:cNvSpPr/>
          <p:nvPr userDrawn="1"/>
        </p:nvSpPr>
        <p:spPr>
          <a:xfrm>
            <a:off x="6330461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97279">
                <a:srgbClr val="7030A0"/>
              </a:gs>
              <a:gs pos="75000">
                <a:srgbClr val="CC00FF"/>
              </a:gs>
              <a:gs pos="87000">
                <a:srgbClr val="FF99FF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75" name="Text Placeholder 21">
            <a:extLst>
              <a:ext uri="{FF2B5EF4-FFF2-40B4-BE49-F238E27FC236}">
                <a16:creationId xmlns:a16="http://schemas.microsoft.com/office/drawing/2014/main" id="{D905489A-5858-4D25-891D-23E5F98CB8E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736350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6256508E-54AB-4A2B-A333-F02616270A4C}"/>
              </a:ext>
            </a:extLst>
          </p:cNvPr>
          <p:cNvGrpSpPr/>
          <p:nvPr userDrawn="1"/>
        </p:nvGrpSpPr>
        <p:grpSpPr>
          <a:xfrm>
            <a:off x="6696697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7" name="Rounded Rectangle 17">
              <a:extLst>
                <a:ext uri="{FF2B5EF4-FFF2-40B4-BE49-F238E27FC236}">
                  <a16:creationId xmlns:a16="http://schemas.microsoft.com/office/drawing/2014/main" id="{88C5B4A0-7EBF-4C3A-AEED-C9F011F91D54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8" name="Rounded Rectangle 6">
              <a:extLst>
                <a:ext uri="{FF2B5EF4-FFF2-40B4-BE49-F238E27FC236}">
                  <a16:creationId xmlns:a16="http://schemas.microsoft.com/office/drawing/2014/main" id="{B07FBFFF-EEC6-438A-B644-E76CFF51DF86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9" name="Text Placeholder 21">
            <a:extLst>
              <a:ext uri="{FF2B5EF4-FFF2-40B4-BE49-F238E27FC236}">
                <a16:creationId xmlns:a16="http://schemas.microsoft.com/office/drawing/2014/main" id="{146974DF-F0A1-4E89-9201-2D6C92D5719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705291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1F13660F-D914-4070-82B9-500232AC9D57}"/>
              </a:ext>
            </a:extLst>
          </p:cNvPr>
          <p:cNvGrpSpPr/>
          <p:nvPr userDrawn="1"/>
        </p:nvGrpSpPr>
        <p:grpSpPr>
          <a:xfrm>
            <a:off x="6707567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81" name="Rounded Rectangle 21">
              <a:extLst>
                <a:ext uri="{FF2B5EF4-FFF2-40B4-BE49-F238E27FC236}">
                  <a16:creationId xmlns:a16="http://schemas.microsoft.com/office/drawing/2014/main" id="{BFDB105F-7AA8-4D55-8FAE-7D271A90200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2" name="Rounded Rectangle 6">
              <a:extLst>
                <a:ext uri="{FF2B5EF4-FFF2-40B4-BE49-F238E27FC236}">
                  <a16:creationId xmlns:a16="http://schemas.microsoft.com/office/drawing/2014/main" id="{E9968AC1-B43F-470A-9DD4-4779CAFCB054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83" name="Text Placeholder 21">
            <a:extLst>
              <a:ext uri="{FF2B5EF4-FFF2-40B4-BE49-F238E27FC236}">
                <a16:creationId xmlns:a16="http://schemas.microsoft.com/office/drawing/2014/main" id="{7CBF6261-269B-485B-9898-9ABE68192F1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730047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439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239" y="1773802"/>
            <a:ext cx="3217986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1662" y="1773802"/>
            <a:ext cx="3925564" cy="4201200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8239" y="3042137"/>
            <a:ext cx="3217986" cy="29328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697" y="1288318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697" y="2748817"/>
            <a:ext cx="7376746" cy="3071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65" y="6418385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70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FF33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990099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990099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990099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990099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99009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6E7091A2-A48B-4D93-AAF4-9D3DDED5F272}" vid="{6E5ADB9C-B22C-4CF5-9CAD-C9ECBBE3E03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2022-01-13T09:55:31Z</dcterms:created>
  <dcterms:modified xsi:type="dcterms:W3CDTF">2022-01-13T09:58:05Z</dcterms:modified>
</cp:coreProperties>
</file>