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1F87B-DEEA-4195-B67D-1E40C746274B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5B832-1612-466E-94B8-A64BFE18C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99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346" y="1953929"/>
            <a:ext cx="5656446" cy="139240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346" y="3476909"/>
            <a:ext cx="5656446" cy="607497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FFFF00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60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97125"/>
            <a:ext cx="10515600" cy="3387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09813"/>
            <a:ext cx="5062538" cy="35909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6391276" y="2309813"/>
            <a:ext cx="4962524" cy="359092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1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5149"/>
            <a:ext cx="10515600" cy="1232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19687"/>
            <a:ext cx="10515600" cy="3522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8661" y="6564429"/>
            <a:ext cx="537519" cy="2935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-ครุศาสตร์ 16-9" id="{5A3AAE53-9D81-4678-98AB-6EC41FDF9957}" vid="{973B4AAD-DAFD-4486-BC8E-A6761943EC4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4</cp:revision>
  <dcterms:created xsi:type="dcterms:W3CDTF">2022-10-21T08:42:05Z</dcterms:created>
  <dcterms:modified xsi:type="dcterms:W3CDTF">2022-10-21T08:55:01Z</dcterms:modified>
</cp:coreProperties>
</file>