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6600"/>
    <a:srgbClr val="996600"/>
    <a:srgbClr val="4352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7537" y="1840146"/>
            <a:ext cx="6591720" cy="1848897"/>
          </a:xfrm>
        </p:spPr>
        <p:txBody>
          <a:bodyPr anchor="b">
            <a:noAutofit/>
          </a:bodyPr>
          <a:lstStyle>
            <a:lvl1pPr algn="l">
              <a:defRPr sz="6200" b="1">
                <a:solidFill>
                  <a:schemeClr val="tx1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7537" y="3891625"/>
            <a:ext cx="6591720" cy="684312"/>
          </a:xfrm>
        </p:spPr>
        <p:txBody>
          <a:bodyPr>
            <a:norm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  <a:latin typeface="Arial Rounded MT Bold" panose="020F07040305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6209" y="6479176"/>
            <a:ext cx="3248465" cy="283029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76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63210" y="6557554"/>
            <a:ext cx="2502208" cy="23948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58918" y="1353721"/>
            <a:ext cx="4606417" cy="99227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265335" y="1353722"/>
            <a:ext cx="6160391" cy="42231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8918" y="2368689"/>
            <a:ext cx="4606417" cy="3208104"/>
          </a:xfrm>
        </p:spPr>
        <p:txBody>
          <a:bodyPr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7381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89089"/>
            <a:ext cx="10515600" cy="908549"/>
          </a:xfrm>
        </p:spPr>
        <p:txBody>
          <a:bodyPr>
            <a:normAutofit/>
          </a:bodyPr>
          <a:lstStyle>
            <a:lvl1pPr algn="ctr">
              <a:defRPr sz="5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" name="Rounded Rectangle 27"/>
          <p:cNvSpPr/>
          <p:nvPr userDrawn="1"/>
        </p:nvSpPr>
        <p:spPr>
          <a:xfrm>
            <a:off x="4546418" y="2274674"/>
            <a:ext cx="3050512" cy="346868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90835" y="2562407"/>
            <a:ext cx="2084351" cy="596027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1" name="Group 30"/>
          <p:cNvGrpSpPr/>
          <p:nvPr userDrawn="1"/>
        </p:nvGrpSpPr>
        <p:grpSpPr>
          <a:xfrm>
            <a:off x="5051704" y="3389316"/>
            <a:ext cx="2123482" cy="888644"/>
            <a:chOff x="335030" y="1306676"/>
            <a:chExt cx="2669976" cy="1311987"/>
          </a:xfr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2" name="Rounded Rectangle 3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4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5090835" y="3614446"/>
            <a:ext cx="2062358" cy="44306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5051705" y="4559513"/>
            <a:ext cx="2123482" cy="888644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6" name="Rounded Rectangle 35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8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82267" y="4790395"/>
            <a:ext cx="2062358" cy="462857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1" name="Rounded Rectangle 50"/>
          <p:cNvSpPr/>
          <p:nvPr userDrawn="1"/>
        </p:nvSpPr>
        <p:spPr>
          <a:xfrm>
            <a:off x="838200" y="2274674"/>
            <a:ext cx="3050512" cy="346868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364527" y="2562407"/>
            <a:ext cx="2084351" cy="596027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3" name="Group 52"/>
          <p:cNvGrpSpPr/>
          <p:nvPr userDrawn="1"/>
        </p:nvGrpSpPr>
        <p:grpSpPr>
          <a:xfrm>
            <a:off x="1325396" y="3389316"/>
            <a:ext cx="2123482" cy="888644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4" name="Rounded Rectangle 53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6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364527" y="3614446"/>
            <a:ext cx="2062358" cy="44306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7" name="Group 56"/>
          <p:cNvGrpSpPr/>
          <p:nvPr userDrawn="1"/>
        </p:nvGrpSpPr>
        <p:grpSpPr>
          <a:xfrm>
            <a:off x="1325397" y="4559513"/>
            <a:ext cx="2123482" cy="888644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8" name="Rounded Rectangle 5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60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355959" y="4790395"/>
            <a:ext cx="2062358" cy="462857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1" name="Rounded Rectangle 60"/>
          <p:cNvSpPr/>
          <p:nvPr userDrawn="1"/>
        </p:nvSpPr>
        <p:spPr>
          <a:xfrm>
            <a:off x="8303288" y="2274674"/>
            <a:ext cx="3050512" cy="346868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2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829615" y="2562407"/>
            <a:ext cx="2084351" cy="596027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3" name="Group 62"/>
          <p:cNvGrpSpPr/>
          <p:nvPr userDrawn="1"/>
        </p:nvGrpSpPr>
        <p:grpSpPr>
          <a:xfrm>
            <a:off x="8790484" y="3389316"/>
            <a:ext cx="2123482" cy="888644"/>
            <a:chOff x="335030" y="1306676"/>
            <a:chExt cx="2669976" cy="1311987"/>
          </a:xfr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64" name="Rounded Rectangle 63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66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829615" y="3614446"/>
            <a:ext cx="2062358" cy="44306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7" name="Group 66"/>
          <p:cNvGrpSpPr/>
          <p:nvPr userDrawn="1"/>
        </p:nvGrpSpPr>
        <p:grpSpPr>
          <a:xfrm>
            <a:off x="8790485" y="4559513"/>
            <a:ext cx="2123482" cy="888644"/>
            <a:chOff x="335030" y="1306676"/>
            <a:chExt cx="2669976" cy="1311987"/>
          </a:xfr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68" name="Rounded Rectangle 6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0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821047" y="4790395"/>
            <a:ext cx="2062358" cy="462857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25294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1466102"/>
            <a:ext cx="10515600" cy="1048011"/>
          </a:xfrm>
        </p:spPr>
        <p:txBody>
          <a:bodyPr anchor="b">
            <a:noAutofit/>
          </a:bodyPr>
          <a:lstStyle>
            <a:lvl1pPr algn="l">
              <a:defRPr sz="54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38200" y="2853628"/>
            <a:ext cx="10515600" cy="263277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1084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762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18908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662813"/>
            <a:ext cx="10515600" cy="2793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232" y="6557554"/>
            <a:ext cx="2229562" cy="222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71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0" kern="1200">
          <a:solidFill>
            <a:schemeClr val="tx1">
              <a:lumMod val="65000"/>
              <a:lumOff val="35000"/>
            </a:schemeClr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b="0" kern="1200">
          <a:solidFill>
            <a:schemeClr val="tx1">
              <a:lumMod val="65000"/>
              <a:lumOff val="35000"/>
            </a:schemeClr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b="0" kern="1200">
          <a:solidFill>
            <a:schemeClr val="tx1">
              <a:lumMod val="65000"/>
              <a:lumOff val="35000"/>
            </a:schemeClr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kern="1200">
          <a:solidFill>
            <a:schemeClr val="tx1">
              <a:lumMod val="65000"/>
              <a:lumOff val="35000"/>
            </a:schemeClr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kern="1200">
          <a:solidFill>
            <a:schemeClr val="tx1">
              <a:lumMod val="65000"/>
              <a:lumOff val="35000"/>
            </a:schemeClr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90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667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8003F00-042A-4AD7-8BD0-692A8EE64506}" vid="{5013EEF6-995E-4236-8A60-4395787497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 Rounded MT Bold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2022-01-13T04:29:14Z</dcterms:created>
  <dcterms:modified xsi:type="dcterms:W3CDTF">2022-01-13T04:31:10Z</dcterms:modified>
</cp:coreProperties>
</file>