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embeddedFontLst>
    <p:embeddedFont>
      <p:font typeface="TH SarabunPSK" panose="020B0500040200020003" pitchFamily="34" charset="-34"/>
      <p:regular r:id="rId4"/>
      <p:bold r:id="rId5"/>
      <p:italic r:id="rId6"/>
      <p:boldItalic r:id="rId7"/>
    </p:embeddedFon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Arial Narrow" panose="020B0606020202030204" pitchFamily="34" charset="0"/>
      <p:regular r:id="rId12"/>
      <p:bold r:id="rId13"/>
      <p:italic r:id="rId14"/>
      <p:boldItalic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5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10" Type="http://schemas.openxmlformats.org/officeDocument/2006/relationships/font" Target="fonts/font7.fntdata"/><Relationship Id="rId19" Type="http://schemas.openxmlformats.org/officeDocument/2006/relationships/tableStyles" Target="tableStyles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6FCB13-3B68-4E9B-9B8A-4319D0784746}" type="datetimeFigureOut">
              <a:rPr lang="en-US" smtClean="0"/>
              <a:t>11/11/2022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69B23F-A7B2-4FE5-BE63-F1935C93D1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55308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189024" y="2323070"/>
            <a:ext cx="5562501" cy="2817341"/>
          </a:xfrm>
        </p:spPr>
        <p:txBody>
          <a:bodyPr anchor="b"/>
          <a:lstStyle>
            <a:lvl1pPr algn="l">
              <a:lnSpc>
                <a:spcPct val="70000"/>
              </a:lnSpc>
              <a:defRPr sz="88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42220" y="5890164"/>
            <a:ext cx="3856110" cy="450197"/>
          </a:xfrm>
        </p:spPr>
        <p:txBody>
          <a:bodyPr>
            <a:no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697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02444" y="2314833"/>
            <a:ext cx="4412908" cy="386213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9BE86-A728-4803-82D3-70E685C15471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/>
          </p:nvPr>
        </p:nvSpPr>
        <p:spPr>
          <a:xfrm>
            <a:off x="628652" y="2314832"/>
            <a:ext cx="3078376" cy="3862131"/>
          </a:xfrm>
        </p:spPr>
        <p:txBody>
          <a:bodyPr/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96902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9BE86-A728-4803-82D3-70E685C15471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628650" y="2306080"/>
            <a:ext cx="7886700" cy="385127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946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29BE86-A728-4803-82D3-70E685C1547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83167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551935"/>
            <a:ext cx="7886700" cy="73316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2570205"/>
            <a:ext cx="7886700" cy="35497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93280" y="2387642"/>
            <a:ext cx="3507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TH SarabunPSK" panose="020B0500040200020003" pitchFamily="34" charset="-34"/>
              </a:defRPr>
            </a:lvl1pPr>
          </a:lstStyle>
          <a:p>
            <a:fld id="{1E29BE86-A728-4803-82D3-70E685C1547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3728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2" r:id="rId2"/>
    <p:sldLayoutId id="2147483654" r:id="rId3"/>
    <p:sldLayoutId id="2147483655" r:id="rId4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6000" b="1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H SarabunPSK" panose="020B0500040200020003" pitchFamily="34" charset="-34"/>
          <a:ea typeface="+mj-ea"/>
          <a:cs typeface="TH SarabunPSK" panose="020B0500040200020003" pitchFamily="34" charset="-34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b="1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2400" b="1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2100" b="1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b="1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b="1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888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4-3_Satid_Temp2023" id="{319B2DF5-E56B-49FC-BD86-0D5F4561132E}" vid="{A710886D-5208-4D14-BD41-4B78D1510DC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TH SarabunPSK</vt:lpstr>
      <vt:lpstr>Calibri</vt:lpstr>
      <vt:lpstr>Arial Narrow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Lib.pbru</dc:creator>
  <cp:lastModifiedBy>Lib.pbru</cp:lastModifiedBy>
  <cp:revision>5</cp:revision>
  <dcterms:created xsi:type="dcterms:W3CDTF">2022-11-11T08:52:20Z</dcterms:created>
  <dcterms:modified xsi:type="dcterms:W3CDTF">2022-11-11T09:13:48Z</dcterms:modified>
</cp:coreProperties>
</file>