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6" d="100"/>
          <a:sy n="76" d="100"/>
        </p:scale>
        <p:origin x="72" y="33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32434" y="301449"/>
            <a:ext cx="7820966" cy="1031923"/>
          </a:xfrm>
        </p:spPr>
        <p:txBody>
          <a:bodyPr anchor="b">
            <a:noAutofit/>
          </a:bodyPr>
          <a:lstStyle>
            <a:lvl1pPr algn="l">
              <a:defRPr sz="6300" b="1">
                <a:solidFill>
                  <a:srgbClr val="FFC000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32434" y="1333372"/>
            <a:ext cx="7820966" cy="1389731"/>
          </a:xfrm>
        </p:spPr>
        <p:txBody>
          <a:bodyPr>
            <a:normAutofit/>
          </a:bodyPr>
          <a:lstStyle>
            <a:lvl1pPr marL="0" indent="0" algn="l">
              <a:buNone/>
              <a:defRPr sz="3200" b="1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906009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438432"/>
            <a:ext cx="10515600" cy="1797137"/>
          </a:xfrm>
        </p:spPr>
        <p:txBody>
          <a:bodyPr anchor="b">
            <a:normAutofit/>
          </a:bodyPr>
          <a:lstStyle>
            <a:lvl1pPr algn="ctr">
              <a:defRPr sz="72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3235569"/>
            <a:ext cx="10515600" cy="2582775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866606" y="6644640"/>
            <a:ext cx="4114800" cy="213360"/>
          </a:xfrm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151452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642" y="1264537"/>
            <a:ext cx="10552262" cy="717620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866606" y="6644640"/>
            <a:ext cx="4114800" cy="213360"/>
          </a:xfrm>
        </p:spPr>
        <p:txBody>
          <a:bodyPr/>
          <a:lstStyle/>
          <a:p>
            <a:endParaRPr lang="en-US"/>
          </a:p>
        </p:txBody>
      </p:sp>
      <p:grpSp>
        <p:nvGrpSpPr>
          <p:cNvPr id="7" name="Group 6"/>
          <p:cNvGrpSpPr/>
          <p:nvPr/>
        </p:nvGrpSpPr>
        <p:grpSpPr>
          <a:xfrm>
            <a:off x="677642" y="2195075"/>
            <a:ext cx="3290602" cy="4023728"/>
            <a:chOff x="1283" y="0"/>
            <a:chExt cx="3337470" cy="4351338"/>
          </a:xfrm>
        </p:grpSpPr>
        <p:sp>
          <p:nvSpPr>
            <p:cNvPr id="14" name="Rounded Rectangle 13"/>
            <p:cNvSpPr/>
            <p:nvPr userDrawn="1"/>
          </p:nvSpPr>
          <p:spPr>
            <a:xfrm>
              <a:off x="1283" y="0"/>
              <a:ext cx="3337470" cy="4351338"/>
            </a:xfrm>
            <a:prstGeom prst="roundRect">
              <a:avLst>
                <a:gd name="adj" fmla="val 10000"/>
              </a:avLst>
            </a:prstGeom>
          </p:spPr>
          <p:style>
            <a:lnRef idx="0">
              <a:schemeClr val="dk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5" name="Rounded Rectangle 4"/>
            <p:cNvSpPr txBox="1"/>
            <p:nvPr userDrawn="1"/>
          </p:nvSpPr>
          <p:spPr>
            <a:xfrm>
              <a:off x="1283" y="0"/>
              <a:ext cx="3337470" cy="130540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76200" tIns="76200" rIns="76200" bIns="762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000" kern="1200" dirty="0"/>
            </a:p>
          </p:txBody>
        </p:sp>
      </p:grpSp>
      <p:sp>
        <p:nvSpPr>
          <p:cNvPr id="22" name="Text Placeholder 21"/>
          <p:cNvSpPr>
            <a:spLocks noGrp="1"/>
          </p:cNvSpPr>
          <p:nvPr>
            <p:ph type="body" sz="quarter" idx="12" hasCustomPrompt="1"/>
          </p:nvPr>
        </p:nvSpPr>
        <p:spPr>
          <a:xfrm>
            <a:off x="1122655" y="2447430"/>
            <a:ext cx="2473900" cy="574176"/>
          </a:xfrm>
        </p:spPr>
        <p:txBody>
          <a:bodyPr/>
          <a:lstStyle>
            <a:lvl1pPr marL="0" indent="0" algn="ctr">
              <a:buNone/>
              <a:defRPr b="1"/>
            </a:lvl1pPr>
          </a:lstStyle>
          <a:p>
            <a:pPr lvl="0"/>
            <a:r>
              <a:rPr lang="en-US" dirty="0" smtClean="0"/>
              <a:t>text</a:t>
            </a:r>
            <a:endParaRPr lang="en-US" dirty="0"/>
          </a:p>
        </p:txBody>
      </p:sp>
      <p:grpSp>
        <p:nvGrpSpPr>
          <p:cNvPr id="40" name="Group 39"/>
          <p:cNvGrpSpPr/>
          <p:nvPr/>
        </p:nvGrpSpPr>
        <p:grpSpPr>
          <a:xfrm>
            <a:off x="4339935" y="2195075"/>
            <a:ext cx="3290602" cy="4023728"/>
            <a:chOff x="1283" y="0"/>
            <a:chExt cx="3337470" cy="4351338"/>
          </a:xfrm>
        </p:grpSpPr>
        <p:sp>
          <p:nvSpPr>
            <p:cNvPr id="41" name="Rounded Rectangle 40"/>
            <p:cNvSpPr/>
            <p:nvPr userDrawn="1"/>
          </p:nvSpPr>
          <p:spPr>
            <a:xfrm>
              <a:off x="1283" y="0"/>
              <a:ext cx="3337470" cy="4351338"/>
            </a:xfrm>
            <a:prstGeom prst="roundRect">
              <a:avLst>
                <a:gd name="adj" fmla="val 10000"/>
              </a:avLst>
            </a:prstGeom>
          </p:spPr>
          <p:style>
            <a:lnRef idx="0">
              <a:schemeClr val="dk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42" name="Rounded Rectangle 4"/>
            <p:cNvSpPr txBox="1"/>
            <p:nvPr userDrawn="1"/>
          </p:nvSpPr>
          <p:spPr>
            <a:xfrm>
              <a:off x="1283" y="0"/>
              <a:ext cx="3337470" cy="130540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76200" tIns="76200" rIns="76200" bIns="762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000" kern="1200" dirty="0"/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1085994" y="3284280"/>
            <a:ext cx="2547221" cy="1151604"/>
            <a:chOff x="335030" y="1306676"/>
            <a:chExt cx="2669976" cy="1311987"/>
          </a:xfrm>
          <a:gradFill flip="none" rotWithShape="1">
            <a:gsLst>
              <a:gs pos="0">
                <a:srgbClr val="D60093">
                  <a:shade val="30000"/>
                  <a:satMod val="115000"/>
                </a:srgb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</p:grpSpPr>
        <p:sp>
          <p:nvSpPr>
            <p:cNvPr id="44" name="Rounded Rectangle 43"/>
            <p:cNvSpPr/>
            <p:nvPr userDrawn="1"/>
          </p:nvSpPr>
          <p:spPr>
            <a:xfrm>
              <a:off x="335030" y="1306676"/>
              <a:ext cx="2669976" cy="1311987"/>
            </a:xfrm>
            <a:prstGeom prst="roundRect">
              <a:avLst>
                <a:gd name="adj" fmla="val 10000"/>
              </a:avLst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5" name="Rounded Rectangle 6"/>
            <p:cNvSpPr txBox="1"/>
            <p:nvPr userDrawn="1"/>
          </p:nvSpPr>
          <p:spPr>
            <a:xfrm>
              <a:off x="373457" y="1345103"/>
              <a:ext cx="2593122" cy="1235133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0800" tIns="38100" rIns="50800" bIns="381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000" b="1" kern="1200" dirty="0"/>
            </a:p>
          </p:txBody>
        </p:sp>
      </p:grpSp>
      <p:sp>
        <p:nvSpPr>
          <p:cNvPr id="49" name="Text Placeholder 21"/>
          <p:cNvSpPr>
            <a:spLocks noGrp="1"/>
          </p:cNvSpPr>
          <p:nvPr>
            <p:ph type="body" sz="quarter" idx="16" hasCustomPrompt="1"/>
          </p:nvPr>
        </p:nvSpPr>
        <p:spPr>
          <a:xfrm>
            <a:off x="4748286" y="2447430"/>
            <a:ext cx="2473900" cy="574176"/>
          </a:xfrm>
        </p:spPr>
        <p:txBody>
          <a:bodyPr/>
          <a:lstStyle>
            <a:lvl1pPr marL="0" indent="0" algn="ctr">
              <a:buNone/>
              <a:defRPr b="1"/>
            </a:lvl1pPr>
          </a:lstStyle>
          <a:p>
            <a:pPr lvl="0"/>
            <a:r>
              <a:rPr lang="en-US" dirty="0" smtClean="0"/>
              <a:t>text</a:t>
            </a:r>
            <a:endParaRPr lang="en-US" dirty="0"/>
          </a:p>
        </p:txBody>
      </p:sp>
      <p:grpSp>
        <p:nvGrpSpPr>
          <p:cNvPr id="52" name="Group 51"/>
          <p:cNvGrpSpPr/>
          <p:nvPr/>
        </p:nvGrpSpPr>
        <p:grpSpPr>
          <a:xfrm>
            <a:off x="7996910" y="2195075"/>
            <a:ext cx="3290602" cy="4023728"/>
            <a:chOff x="1283" y="0"/>
            <a:chExt cx="3337470" cy="4351338"/>
          </a:xfrm>
        </p:grpSpPr>
        <p:sp>
          <p:nvSpPr>
            <p:cNvPr id="53" name="Rounded Rectangle 52"/>
            <p:cNvSpPr/>
            <p:nvPr userDrawn="1"/>
          </p:nvSpPr>
          <p:spPr>
            <a:xfrm>
              <a:off x="1283" y="0"/>
              <a:ext cx="3337470" cy="4351338"/>
            </a:xfrm>
            <a:prstGeom prst="roundRect">
              <a:avLst>
                <a:gd name="adj" fmla="val 10000"/>
              </a:avLst>
            </a:prstGeom>
          </p:spPr>
          <p:style>
            <a:lnRef idx="0">
              <a:schemeClr val="dk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54" name="Rounded Rectangle 4"/>
            <p:cNvSpPr txBox="1"/>
            <p:nvPr userDrawn="1"/>
          </p:nvSpPr>
          <p:spPr>
            <a:xfrm>
              <a:off x="1283" y="0"/>
              <a:ext cx="3337470" cy="130540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76200" tIns="76200" rIns="76200" bIns="762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000" kern="1200" dirty="0"/>
            </a:p>
          </p:txBody>
        </p:sp>
      </p:grpSp>
      <p:grpSp>
        <p:nvGrpSpPr>
          <p:cNvPr id="55" name="Group 54"/>
          <p:cNvGrpSpPr/>
          <p:nvPr/>
        </p:nvGrpSpPr>
        <p:grpSpPr>
          <a:xfrm>
            <a:off x="8295278" y="3230817"/>
            <a:ext cx="2547221" cy="1151604"/>
            <a:chOff x="335030" y="1306676"/>
            <a:chExt cx="2669976" cy="1311987"/>
          </a:xfrm>
          <a:gradFill flip="none" rotWithShape="1">
            <a:gsLst>
              <a:gs pos="0">
                <a:srgbClr val="3399FF">
                  <a:shade val="30000"/>
                  <a:satMod val="115000"/>
                </a:srgbClr>
              </a:gs>
              <a:gs pos="50000">
                <a:srgbClr val="3399FF">
                  <a:shade val="67500"/>
                  <a:satMod val="115000"/>
                </a:srgbClr>
              </a:gs>
              <a:gs pos="100000">
                <a:srgbClr val="3399FF">
                  <a:shade val="100000"/>
                  <a:satMod val="115000"/>
                </a:srgbClr>
              </a:gs>
            </a:gsLst>
            <a:lin ang="0" scaled="1"/>
            <a:tileRect/>
          </a:gradFill>
        </p:grpSpPr>
        <p:sp>
          <p:nvSpPr>
            <p:cNvPr id="56" name="Rounded Rectangle 55"/>
            <p:cNvSpPr/>
            <p:nvPr userDrawn="1"/>
          </p:nvSpPr>
          <p:spPr>
            <a:xfrm>
              <a:off x="335030" y="1306676"/>
              <a:ext cx="2669976" cy="1311987"/>
            </a:xfrm>
            <a:prstGeom prst="roundRect">
              <a:avLst>
                <a:gd name="adj" fmla="val 10000"/>
              </a:avLst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7" name="Rounded Rectangle 6"/>
            <p:cNvSpPr txBox="1"/>
            <p:nvPr userDrawn="1"/>
          </p:nvSpPr>
          <p:spPr>
            <a:xfrm>
              <a:off x="373457" y="1345103"/>
              <a:ext cx="2593122" cy="1235133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0800" tIns="38100" rIns="50800" bIns="381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000" b="1" kern="1200" dirty="0"/>
            </a:p>
          </p:txBody>
        </p:sp>
      </p:grpSp>
      <p:grpSp>
        <p:nvGrpSpPr>
          <p:cNvPr id="58" name="Group 57"/>
          <p:cNvGrpSpPr/>
          <p:nvPr/>
        </p:nvGrpSpPr>
        <p:grpSpPr>
          <a:xfrm>
            <a:off x="8331939" y="4704316"/>
            <a:ext cx="2547221" cy="1151604"/>
            <a:chOff x="335030" y="2820508"/>
            <a:chExt cx="2669976" cy="1311987"/>
          </a:xfrm>
          <a:gradFill flip="none" rotWithShape="1">
            <a:gsLst>
              <a:gs pos="0">
                <a:schemeClr val="accent1">
                  <a:lumMod val="50000"/>
                  <a:shade val="30000"/>
                  <a:satMod val="115000"/>
                </a:schemeClr>
              </a:gs>
              <a:gs pos="50000">
                <a:schemeClr val="accent1">
                  <a:lumMod val="50000"/>
                  <a:shade val="67500"/>
                  <a:satMod val="115000"/>
                </a:schemeClr>
              </a:gs>
              <a:gs pos="100000">
                <a:schemeClr val="accent1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</p:grpSpPr>
        <p:sp>
          <p:nvSpPr>
            <p:cNvPr id="59" name="Rounded Rectangle 58"/>
            <p:cNvSpPr/>
            <p:nvPr userDrawn="1"/>
          </p:nvSpPr>
          <p:spPr>
            <a:xfrm>
              <a:off x="335030" y="2820508"/>
              <a:ext cx="2669976" cy="1311987"/>
            </a:xfrm>
            <a:prstGeom prst="roundRect">
              <a:avLst>
                <a:gd name="adj" fmla="val 10000"/>
              </a:avLst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0" name="Rounded Rectangle 8"/>
            <p:cNvSpPr txBox="1"/>
            <p:nvPr userDrawn="1"/>
          </p:nvSpPr>
          <p:spPr>
            <a:xfrm>
              <a:off x="373457" y="2858935"/>
              <a:ext cx="2593122" cy="1235133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0800" tIns="38100" rIns="50800" bIns="381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000" kern="1200"/>
            </a:p>
          </p:txBody>
        </p:sp>
      </p:grpSp>
      <p:sp>
        <p:nvSpPr>
          <p:cNvPr id="61" name="Text Placeholder 21"/>
          <p:cNvSpPr>
            <a:spLocks noGrp="1"/>
          </p:cNvSpPr>
          <p:nvPr>
            <p:ph type="body" sz="quarter" idx="19" hasCustomPrompt="1"/>
          </p:nvPr>
        </p:nvSpPr>
        <p:spPr>
          <a:xfrm>
            <a:off x="8405261" y="2447430"/>
            <a:ext cx="2473900" cy="574176"/>
          </a:xfrm>
        </p:spPr>
        <p:txBody>
          <a:bodyPr/>
          <a:lstStyle>
            <a:lvl1pPr marL="0" indent="0" algn="ctr">
              <a:buNone/>
              <a:defRPr b="1"/>
            </a:lvl1pPr>
          </a:lstStyle>
          <a:p>
            <a:pPr lvl="0"/>
            <a:r>
              <a:rPr lang="en-US" dirty="0" smtClean="0"/>
              <a:t>text</a:t>
            </a:r>
            <a:endParaRPr lang="en-US" dirty="0"/>
          </a:p>
        </p:txBody>
      </p:sp>
      <p:sp>
        <p:nvSpPr>
          <p:cNvPr id="62" name="Text Placeholder 21"/>
          <p:cNvSpPr>
            <a:spLocks noGrp="1"/>
          </p:cNvSpPr>
          <p:nvPr>
            <p:ph type="body" sz="quarter" idx="20" hasCustomPrompt="1"/>
          </p:nvPr>
        </p:nvSpPr>
        <p:spPr>
          <a:xfrm>
            <a:off x="8331938" y="3538022"/>
            <a:ext cx="2473900" cy="574176"/>
          </a:xfrm>
        </p:spPr>
        <p:txBody>
          <a:bodyPr/>
          <a:lstStyle>
            <a:lvl1pPr marL="0" indent="0" algn="ctr">
              <a:buNone/>
              <a:defRPr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text</a:t>
            </a:r>
            <a:endParaRPr lang="en-US" dirty="0"/>
          </a:p>
        </p:txBody>
      </p:sp>
      <p:sp>
        <p:nvSpPr>
          <p:cNvPr id="63" name="Text Placeholder 21"/>
          <p:cNvSpPr>
            <a:spLocks noGrp="1"/>
          </p:cNvSpPr>
          <p:nvPr>
            <p:ph type="body" sz="quarter" idx="21" hasCustomPrompt="1"/>
          </p:nvPr>
        </p:nvSpPr>
        <p:spPr>
          <a:xfrm>
            <a:off x="8336207" y="5018888"/>
            <a:ext cx="2473900" cy="574176"/>
          </a:xfrm>
        </p:spPr>
        <p:txBody>
          <a:bodyPr>
            <a:noAutofit/>
          </a:bodyPr>
          <a:lstStyle>
            <a:lvl1pPr marL="0" indent="0" algn="ctr">
              <a:buNone/>
              <a:defRPr sz="40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text</a:t>
            </a:r>
            <a:endParaRPr lang="en-US" dirty="0"/>
          </a:p>
        </p:txBody>
      </p:sp>
      <p:sp>
        <p:nvSpPr>
          <p:cNvPr id="64" name="Text Placeholder 21"/>
          <p:cNvSpPr>
            <a:spLocks noGrp="1"/>
          </p:cNvSpPr>
          <p:nvPr>
            <p:ph type="body" sz="quarter" idx="13" hasCustomPrompt="1"/>
          </p:nvPr>
        </p:nvSpPr>
        <p:spPr>
          <a:xfrm>
            <a:off x="1049332" y="3538022"/>
            <a:ext cx="2473900" cy="574176"/>
          </a:xfrm>
        </p:spPr>
        <p:txBody>
          <a:bodyPr/>
          <a:lstStyle>
            <a:lvl1pPr marL="0" indent="0" algn="ctr">
              <a:buNone/>
              <a:defRPr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text</a:t>
            </a:r>
            <a:endParaRPr lang="en-US" dirty="0"/>
          </a:p>
        </p:txBody>
      </p:sp>
      <p:grpSp>
        <p:nvGrpSpPr>
          <p:cNvPr id="66" name="Group 65"/>
          <p:cNvGrpSpPr/>
          <p:nvPr/>
        </p:nvGrpSpPr>
        <p:grpSpPr>
          <a:xfrm>
            <a:off x="4680162" y="3254816"/>
            <a:ext cx="2547221" cy="1151604"/>
            <a:chOff x="335030" y="1306676"/>
            <a:chExt cx="2669976" cy="1311987"/>
          </a:xfrm>
          <a:gradFill flip="none" rotWithShape="1">
            <a:gsLst>
              <a:gs pos="0">
                <a:srgbClr val="FF9900">
                  <a:shade val="30000"/>
                  <a:satMod val="115000"/>
                </a:srgbClr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0" scaled="1"/>
            <a:tileRect/>
          </a:gradFill>
        </p:grpSpPr>
        <p:sp>
          <p:nvSpPr>
            <p:cNvPr id="67" name="Rounded Rectangle 66"/>
            <p:cNvSpPr/>
            <p:nvPr userDrawn="1"/>
          </p:nvSpPr>
          <p:spPr>
            <a:xfrm>
              <a:off x="335030" y="1306676"/>
              <a:ext cx="2669976" cy="1311987"/>
            </a:xfrm>
            <a:prstGeom prst="roundRect">
              <a:avLst>
                <a:gd name="adj" fmla="val 10000"/>
              </a:avLst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8" name="Rounded Rectangle 6"/>
            <p:cNvSpPr txBox="1"/>
            <p:nvPr userDrawn="1"/>
          </p:nvSpPr>
          <p:spPr>
            <a:xfrm>
              <a:off x="373457" y="1345103"/>
              <a:ext cx="2593122" cy="1235133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0800" tIns="38100" rIns="50800" bIns="381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000" b="1" kern="1200" dirty="0"/>
            </a:p>
          </p:txBody>
        </p:sp>
      </p:grpSp>
      <p:grpSp>
        <p:nvGrpSpPr>
          <p:cNvPr id="69" name="Group 68"/>
          <p:cNvGrpSpPr/>
          <p:nvPr/>
        </p:nvGrpSpPr>
        <p:grpSpPr>
          <a:xfrm>
            <a:off x="4674963" y="4717812"/>
            <a:ext cx="2547221" cy="1151604"/>
            <a:chOff x="335030" y="2820508"/>
            <a:chExt cx="2669976" cy="1311987"/>
          </a:xfr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</p:grpSpPr>
        <p:sp>
          <p:nvSpPr>
            <p:cNvPr id="70" name="Rounded Rectangle 69"/>
            <p:cNvSpPr/>
            <p:nvPr userDrawn="1"/>
          </p:nvSpPr>
          <p:spPr>
            <a:xfrm>
              <a:off x="335030" y="2820508"/>
              <a:ext cx="2669976" cy="1311987"/>
            </a:xfrm>
            <a:prstGeom prst="roundRect">
              <a:avLst>
                <a:gd name="adj" fmla="val 10000"/>
              </a:avLst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71" name="Rounded Rectangle 8"/>
            <p:cNvSpPr txBox="1"/>
            <p:nvPr userDrawn="1"/>
          </p:nvSpPr>
          <p:spPr>
            <a:xfrm>
              <a:off x="373457" y="2858935"/>
              <a:ext cx="2593122" cy="1235133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0800" tIns="38100" rIns="50800" bIns="381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000" kern="1200">
                <a:solidFill>
                  <a:schemeClr val="bg1"/>
                </a:solidFill>
              </a:endParaRPr>
            </a:p>
          </p:txBody>
        </p:sp>
      </p:grpSp>
      <p:sp>
        <p:nvSpPr>
          <p:cNvPr id="72" name="Text Placeholder 21"/>
          <p:cNvSpPr>
            <a:spLocks noGrp="1"/>
          </p:cNvSpPr>
          <p:nvPr>
            <p:ph type="body" sz="quarter" idx="17" hasCustomPrompt="1"/>
          </p:nvPr>
        </p:nvSpPr>
        <p:spPr>
          <a:xfrm>
            <a:off x="4674963" y="3540364"/>
            <a:ext cx="2473900" cy="574176"/>
          </a:xfrm>
        </p:spPr>
        <p:txBody>
          <a:bodyPr/>
          <a:lstStyle>
            <a:lvl1pPr marL="0" indent="0" algn="ctr">
              <a:buNone/>
              <a:defRPr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text</a:t>
            </a:r>
            <a:endParaRPr lang="en-US" dirty="0"/>
          </a:p>
        </p:txBody>
      </p:sp>
      <p:sp>
        <p:nvSpPr>
          <p:cNvPr id="73" name="Text Placeholder 21"/>
          <p:cNvSpPr>
            <a:spLocks noGrp="1"/>
          </p:cNvSpPr>
          <p:nvPr>
            <p:ph type="body" sz="quarter" idx="18" hasCustomPrompt="1"/>
          </p:nvPr>
        </p:nvSpPr>
        <p:spPr>
          <a:xfrm>
            <a:off x="4679232" y="5018888"/>
            <a:ext cx="2473900" cy="574176"/>
          </a:xfrm>
        </p:spPr>
        <p:txBody>
          <a:bodyPr>
            <a:noAutofit/>
          </a:bodyPr>
          <a:lstStyle>
            <a:lvl1pPr marL="0" indent="0" algn="ctr">
              <a:buNone/>
              <a:defRPr sz="40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text</a:t>
            </a:r>
            <a:endParaRPr lang="en-US" dirty="0"/>
          </a:p>
        </p:txBody>
      </p:sp>
      <p:grpSp>
        <p:nvGrpSpPr>
          <p:cNvPr id="74" name="Group 73"/>
          <p:cNvGrpSpPr/>
          <p:nvPr/>
        </p:nvGrpSpPr>
        <p:grpSpPr>
          <a:xfrm>
            <a:off x="1057116" y="4698558"/>
            <a:ext cx="2547221" cy="1151604"/>
            <a:chOff x="335030" y="1306676"/>
            <a:chExt cx="2669976" cy="1311987"/>
          </a:xfrm>
          <a:gradFill flip="none" rotWithShape="1">
            <a:gsLst>
              <a:gs pos="0">
                <a:srgbClr val="990099">
                  <a:shade val="30000"/>
                  <a:satMod val="115000"/>
                </a:srgbClr>
              </a:gs>
              <a:gs pos="50000">
                <a:srgbClr val="990099">
                  <a:shade val="67500"/>
                  <a:satMod val="115000"/>
                </a:srgbClr>
              </a:gs>
              <a:gs pos="100000">
                <a:srgbClr val="990099">
                  <a:shade val="100000"/>
                  <a:satMod val="115000"/>
                </a:srgbClr>
              </a:gs>
            </a:gsLst>
            <a:lin ang="0" scaled="1"/>
            <a:tileRect/>
          </a:gradFill>
        </p:grpSpPr>
        <p:sp>
          <p:nvSpPr>
            <p:cNvPr id="75" name="Rounded Rectangle 74"/>
            <p:cNvSpPr/>
            <p:nvPr userDrawn="1"/>
          </p:nvSpPr>
          <p:spPr>
            <a:xfrm>
              <a:off x="335030" y="1306676"/>
              <a:ext cx="2669976" cy="1311987"/>
            </a:xfrm>
            <a:prstGeom prst="roundRect">
              <a:avLst>
                <a:gd name="adj" fmla="val 10000"/>
              </a:avLst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76" name="Rounded Rectangle 6"/>
            <p:cNvSpPr txBox="1"/>
            <p:nvPr userDrawn="1"/>
          </p:nvSpPr>
          <p:spPr>
            <a:xfrm>
              <a:off x="373457" y="1345103"/>
              <a:ext cx="2593122" cy="1235133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0800" tIns="38100" rIns="50800" bIns="381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000" b="1" kern="1200" dirty="0"/>
            </a:p>
          </p:txBody>
        </p:sp>
      </p:grpSp>
      <p:sp>
        <p:nvSpPr>
          <p:cNvPr id="77" name="Text Placeholder 21"/>
          <p:cNvSpPr>
            <a:spLocks noGrp="1"/>
          </p:cNvSpPr>
          <p:nvPr>
            <p:ph type="body" sz="quarter" idx="15" hasCustomPrompt="1"/>
          </p:nvPr>
        </p:nvSpPr>
        <p:spPr>
          <a:xfrm>
            <a:off x="1053601" y="5018888"/>
            <a:ext cx="2473900" cy="574176"/>
          </a:xfrm>
        </p:spPr>
        <p:txBody>
          <a:bodyPr>
            <a:noAutofit/>
          </a:bodyPr>
          <a:lstStyle>
            <a:lvl1pPr marL="0" indent="0" algn="ctr">
              <a:buNone/>
              <a:defRPr sz="40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text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597051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3670" y="1355906"/>
            <a:ext cx="8976662" cy="717620"/>
          </a:xfrm>
        </p:spPr>
        <p:txBody>
          <a:bodyPr>
            <a:noAutofit/>
          </a:bodyPr>
          <a:lstStyle>
            <a:lvl1pPr>
              <a:defRPr sz="7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866606" y="6644640"/>
            <a:ext cx="4114800" cy="21336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4" name="Chart Placeholder 3"/>
          <p:cNvSpPr>
            <a:spLocks noGrp="1"/>
          </p:cNvSpPr>
          <p:nvPr>
            <p:ph type="chart" sz="quarter" idx="12"/>
          </p:nvPr>
        </p:nvSpPr>
        <p:spPr>
          <a:xfrm>
            <a:off x="1603375" y="2360613"/>
            <a:ext cx="8977313" cy="3970337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399418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1738197"/>
            <a:ext cx="4089263" cy="99227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1738197"/>
            <a:ext cx="6172200" cy="440152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730472"/>
            <a:ext cx="4089263" cy="3417190"/>
          </a:xfrm>
        </p:spPr>
        <p:txBody>
          <a:bodyPr>
            <a:normAutofit/>
          </a:bodyPr>
          <a:lstStyle>
            <a:lvl1pPr marL="0" indent="0">
              <a:buNone/>
              <a:defRPr sz="3200" b="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 smtClean="0"/>
              <a:t>Edit text</a:t>
            </a: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866606" y="6644640"/>
            <a:ext cx="4114800" cy="213360"/>
          </a:xfrm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7282303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866606" y="6644640"/>
            <a:ext cx="4114800" cy="213360"/>
          </a:xfrm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23618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1505176"/>
            <a:ext cx="10515600" cy="96464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2469818"/>
            <a:ext cx="10515600" cy="38585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58696" y="6637809"/>
            <a:ext cx="4114800" cy="22019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86091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6000" b="1" kern="1200">
          <a:solidFill>
            <a:schemeClr val="bg1"/>
          </a:solidFill>
          <a:latin typeface="TH Sarabun New" panose="020B0500040200020003" pitchFamily="34" charset="-34"/>
          <a:ea typeface="+mj-ea"/>
          <a:cs typeface="TH Sarabun New" panose="020B0500040200020003" pitchFamily="34" charset="-34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4000" b="1" kern="1200">
          <a:solidFill>
            <a:srgbClr val="621B67"/>
          </a:solidFill>
          <a:latin typeface="TH Sarabun New" panose="020B0500040200020003" pitchFamily="34" charset="-34"/>
          <a:ea typeface="+mn-ea"/>
          <a:cs typeface="TH Sarabun New" panose="020B0500040200020003" pitchFamily="34" charset="-34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3600" b="0" kern="1200">
          <a:solidFill>
            <a:srgbClr val="621B67"/>
          </a:solidFill>
          <a:latin typeface="TH Sarabun New" panose="020B0500040200020003" pitchFamily="34" charset="-34"/>
          <a:ea typeface="+mn-ea"/>
          <a:cs typeface="TH Sarabun New" panose="020B0500040200020003" pitchFamily="34" charset="-34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3200" b="0" kern="1200">
          <a:solidFill>
            <a:srgbClr val="621B67"/>
          </a:solidFill>
          <a:latin typeface="TH Sarabun New" panose="020B0500040200020003" pitchFamily="34" charset="-34"/>
          <a:ea typeface="+mn-ea"/>
          <a:cs typeface="TH Sarabun New" panose="020B0500040200020003" pitchFamily="34" charset="-34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800" b="0" kern="1200">
          <a:solidFill>
            <a:srgbClr val="621B67"/>
          </a:solidFill>
          <a:latin typeface="TH Sarabun New" panose="020B0500040200020003" pitchFamily="34" charset="-34"/>
          <a:ea typeface="+mn-ea"/>
          <a:cs typeface="TH Sarabun New" panose="020B0500040200020003" pitchFamily="34" charset="-34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800" b="0" kern="1200">
          <a:solidFill>
            <a:srgbClr val="621B67"/>
          </a:solidFill>
          <a:latin typeface="TH Sarabun New" panose="020B0500040200020003" pitchFamily="34" charset="-34"/>
          <a:ea typeface="+mn-ea"/>
          <a:cs typeface="TH Sarabun New" panose="020B0500040200020003" pitchFamily="34" charset="-34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9197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01-ARIT202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734A0DF3-6E66-4B12-A87B-8E820C2D5A63}" vid="{D39B1001-F8FF-4580-A325-82B3884C4F3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TH Sarabun New</vt:lpstr>
      <vt:lpstr>01-ARIT2022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user</cp:lastModifiedBy>
  <cp:revision>1</cp:revision>
  <dcterms:created xsi:type="dcterms:W3CDTF">2021-12-28T08:28:02Z</dcterms:created>
  <dcterms:modified xsi:type="dcterms:W3CDTF">2021-12-28T08:32:40Z</dcterms:modified>
</cp:coreProperties>
</file>