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>
  <p:sldMasterIdLst>
    <p:sldMasterId id="2147483648" r:id="rId1"/>
  </p:sldMasterIdLst>
  <p:notesMasterIdLst>
    <p:notesMasterId r:id="rId3"/>
  </p:notesMasterIdLst>
  <p:sldIdLst>
    <p:sldId id="256" r:id="rId2"/>
  </p:sldIdLst>
  <p:sldSz cx="12192000" cy="6858000"/>
  <p:notesSz cx="6858000" cy="9144000"/>
  <p:embeddedFontLst>
    <p:embeddedFont>
      <p:font typeface="Calibri" panose="020F0502020204030204" pitchFamily="34" charset="0"/>
      <p:regular r:id="rId4"/>
      <p:bold r:id="rId5"/>
      <p:italic r:id="rId6"/>
      <p:boldItalic r:id="rId7"/>
    </p:embeddedFont>
    <p:embeddedFont>
      <p:font typeface="TH SarabunPSK" panose="020B0500040200020003" pitchFamily="34" charset="-34"/>
      <p:regular r:id="rId8"/>
      <p:bold r:id="rId9"/>
      <p:italic r:id="rId10"/>
      <p:boldItalic r:id="rId1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99" d="100"/>
          <a:sy n="99" d="100"/>
        </p:scale>
        <p:origin x="78" y="4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viewProps" Target="viewProps.xml"/><Relationship Id="rId3" Type="http://schemas.openxmlformats.org/officeDocument/2006/relationships/notesMaster" Target="notesMasters/notesMaster1.xml"/><Relationship Id="rId7" Type="http://schemas.openxmlformats.org/officeDocument/2006/relationships/font" Target="fonts/font4.fntdata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font" Target="fonts/font8.fntdata"/><Relationship Id="rId5" Type="http://schemas.openxmlformats.org/officeDocument/2006/relationships/font" Target="fonts/font2.fntdata"/><Relationship Id="rId15" Type="http://schemas.openxmlformats.org/officeDocument/2006/relationships/tableStyles" Target="tableStyles.xml"/><Relationship Id="rId10" Type="http://schemas.openxmlformats.org/officeDocument/2006/relationships/font" Target="fonts/font7.fntdata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1011B9-5821-4F81-BD17-0F9EB4BC7DF7}" type="datetimeFigureOut">
              <a:rPr lang="en-US" smtClean="0"/>
              <a:t>10/21/2022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4639564-8FEC-46C4-9A5F-6A588CD4A16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99492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36346" y="1953929"/>
            <a:ext cx="5656446" cy="1392404"/>
          </a:xfrm>
        </p:spPr>
        <p:txBody>
          <a:bodyPr anchor="b">
            <a:normAutofit/>
          </a:bodyPr>
          <a:lstStyle>
            <a:lvl1pPr algn="l">
              <a:defRPr sz="44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36346" y="3476909"/>
            <a:ext cx="5656446" cy="607497"/>
          </a:xfrm>
        </p:spPr>
        <p:txBody>
          <a:bodyPr/>
          <a:lstStyle>
            <a:lvl1pPr marL="0" indent="0" algn="l">
              <a:buNone/>
              <a:defRPr sz="2400" b="1">
                <a:solidFill>
                  <a:srgbClr val="FFFF00"/>
                </a:solidFill>
                <a:effectLst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26063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>
          <a:xfrm>
            <a:off x="11571038" y="6466703"/>
            <a:ext cx="537519" cy="333632"/>
          </a:xfrm>
          <a:prstGeom prst="rect">
            <a:avLst/>
          </a:prstGeom>
        </p:spPr>
        <p:txBody>
          <a:bodyPr/>
          <a:lstStyle>
            <a:lvl1pPr algn="ctr">
              <a:defRPr sz="20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fld id="{F3223304-9C6B-4A55-A87C-53DE4C90F51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1"/>
          </p:nvPr>
        </p:nvSpPr>
        <p:spPr>
          <a:xfrm>
            <a:off x="838200" y="2397125"/>
            <a:ext cx="10515600" cy="338772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65305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1"/>
          </p:nvPr>
        </p:nvSpPr>
        <p:spPr>
          <a:xfrm>
            <a:off x="838200" y="2309813"/>
            <a:ext cx="5062538" cy="359092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>
          <a:xfrm>
            <a:off x="6391276" y="2309813"/>
            <a:ext cx="4962524" cy="3590925"/>
          </a:xfr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6" name="Slide Number Placeholder 2"/>
          <p:cNvSpPr>
            <a:spLocks noGrp="1"/>
          </p:cNvSpPr>
          <p:nvPr>
            <p:ph type="sldNum" sz="quarter" idx="10"/>
          </p:nvPr>
        </p:nvSpPr>
        <p:spPr>
          <a:xfrm>
            <a:off x="11571038" y="6466703"/>
            <a:ext cx="537519" cy="333632"/>
          </a:xfrm>
          <a:prstGeom prst="rect">
            <a:avLst/>
          </a:prstGeom>
        </p:spPr>
        <p:txBody>
          <a:bodyPr/>
          <a:lstStyle>
            <a:lvl1pPr algn="ctr">
              <a:defRPr sz="20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fld id="{F3223304-9C6B-4A55-A87C-53DE4C90F51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612191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>
          <a:xfrm>
            <a:off x="11571038" y="6466703"/>
            <a:ext cx="537519" cy="333632"/>
          </a:xfrm>
          <a:prstGeom prst="rect">
            <a:avLst/>
          </a:prstGeom>
        </p:spPr>
        <p:txBody>
          <a:bodyPr/>
          <a:lstStyle>
            <a:lvl1pPr algn="ctr">
              <a:defRPr sz="20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fld id="{F3223304-9C6B-4A55-A87C-53DE4C90F51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201985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895149"/>
            <a:ext cx="10515600" cy="123203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2319687"/>
            <a:ext cx="10515600" cy="352284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2903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7" r:id="rId2"/>
    <p:sldLayoutId id="2147483658" r:id="rId3"/>
    <p:sldLayoutId id="2147483655" r:id="rId4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6000" b="1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TH SarabunPSK" panose="020B0500040200020003" pitchFamily="34" charset="-34"/>
          <a:ea typeface="+mj-ea"/>
          <a:cs typeface="TH SarabunPSK" panose="020B0500040200020003" pitchFamily="34" charset="-34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4000" b="1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0185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emp-เทคโนโลยีสารสนเทศ 16-9" id="{59D0F019-B6D4-40F8-999E-DAAC558A21A5}" vid="{8E44A380-FA2B-42E0-A237-3ED2ED149BC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TH SarabunPSK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Lib.pbru</dc:creator>
  <cp:lastModifiedBy>Lib.pbru</cp:lastModifiedBy>
  <cp:revision>7</cp:revision>
  <dcterms:created xsi:type="dcterms:W3CDTF">2022-10-21T08:31:19Z</dcterms:created>
  <dcterms:modified xsi:type="dcterms:W3CDTF">2022-10-21T08:41:07Z</dcterms:modified>
</cp:coreProperties>
</file>