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CC0066"/>
    <a:srgbClr val="AC0056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442" y="4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2820" y="1896492"/>
            <a:ext cx="7407477" cy="1753102"/>
          </a:xfrm>
        </p:spPr>
        <p:txBody>
          <a:bodyPr anchor="b"/>
          <a:lstStyle>
            <a:lvl1pPr algn="l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2820" y="3954329"/>
            <a:ext cx="6242538" cy="702944"/>
          </a:xfrm>
        </p:spPr>
        <p:txBody>
          <a:bodyPr>
            <a:noAutofit/>
          </a:bodyPr>
          <a:lstStyle>
            <a:lvl1pPr marL="0" indent="0" algn="l">
              <a:buNone/>
              <a:defRPr sz="2800" b="1">
                <a:solidFill>
                  <a:srgbClr val="8000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56822" y="6537326"/>
            <a:ext cx="4114800" cy="24028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761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466102"/>
            <a:ext cx="10515600" cy="1048011"/>
          </a:xfrm>
        </p:spPr>
        <p:txBody>
          <a:bodyPr anchor="b">
            <a:noAutofit/>
          </a:bodyPr>
          <a:lstStyle>
            <a:lvl1pPr algn="ctr">
              <a:defRPr sz="54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838200" y="2853628"/>
            <a:ext cx="10515600" cy="2632772"/>
          </a:xfr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rgbClr val="CC0066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8711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654480" y="1244753"/>
            <a:ext cx="5171553" cy="7320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Arial Rounded MT Bold" panose="020F0704030504030204" pitchFamily="34" charset="0"/>
              </a:rPr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5826034" y="1244752"/>
            <a:ext cx="5680668" cy="4351966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54481" y="1976847"/>
            <a:ext cx="5171553" cy="3619872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3647902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341" y="1074728"/>
            <a:ext cx="10505459" cy="11354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ounded Rectangle 3"/>
          <p:cNvSpPr/>
          <p:nvPr userDrawn="1"/>
        </p:nvSpPr>
        <p:spPr>
          <a:xfrm>
            <a:off x="4580886" y="2381459"/>
            <a:ext cx="3050512" cy="3361904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5090835" y="2580756"/>
            <a:ext cx="2084351" cy="577678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7" name="Rounded Rectangle 6"/>
          <p:cNvSpPr/>
          <p:nvPr userDrawn="1"/>
        </p:nvSpPr>
        <p:spPr>
          <a:xfrm>
            <a:off x="5051705" y="3427076"/>
            <a:ext cx="2123482" cy="861287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6"/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Text Placeholder 21"/>
          <p:cNvSpPr>
            <a:spLocks noGrp="1"/>
          </p:cNvSpPr>
          <p:nvPr>
            <p:ph type="body" sz="quarter" idx="17" hasCustomPrompt="1"/>
          </p:nvPr>
        </p:nvSpPr>
        <p:spPr>
          <a:xfrm>
            <a:off x="5090835" y="3628086"/>
            <a:ext cx="2062358" cy="42942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5071269" y="4573415"/>
            <a:ext cx="2123482" cy="861287"/>
            <a:chOff x="335030" y="1306676"/>
            <a:chExt cx="2669976" cy="1311987"/>
          </a:xfr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</p:grpSpPr>
        <p:sp>
          <p:nvSpPr>
            <p:cNvPr id="11" name="Rounded Rectangle 10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3" name="Text Placeholder 21"/>
          <p:cNvSpPr>
            <a:spLocks noGrp="1"/>
          </p:cNvSpPr>
          <p:nvPr>
            <p:ph type="body" sz="quarter" idx="18" hasCustomPrompt="1"/>
          </p:nvPr>
        </p:nvSpPr>
        <p:spPr>
          <a:xfrm>
            <a:off x="5082267" y="4804644"/>
            <a:ext cx="2062358" cy="448608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Rounded Rectangle 13"/>
          <p:cNvSpPr/>
          <p:nvPr userDrawn="1"/>
        </p:nvSpPr>
        <p:spPr>
          <a:xfrm>
            <a:off x="838200" y="2381459"/>
            <a:ext cx="3050512" cy="3361904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Text Placeholder 21"/>
          <p:cNvSpPr>
            <a:spLocks noGrp="1"/>
          </p:cNvSpPr>
          <p:nvPr>
            <p:ph type="body" sz="quarter" idx="19" hasCustomPrompt="1"/>
          </p:nvPr>
        </p:nvSpPr>
        <p:spPr>
          <a:xfrm>
            <a:off x="1364527" y="2580756"/>
            <a:ext cx="2084351" cy="577678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325396" y="3416672"/>
            <a:ext cx="2123482" cy="861287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17" name="Rounded Rectangle 16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9" name="Text Placeholder 21"/>
          <p:cNvSpPr>
            <a:spLocks noGrp="1"/>
          </p:cNvSpPr>
          <p:nvPr>
            <p:ph type="body" sz="quarter" idx="20" hasCustomPrompt="1"/>
          </p:nvPr>
        </p:nvSpPr>
        <p:spPr>
          <a:xfrm>
            <a:off x="1364527" y="3628086"/>
            <a:ext cx="2062358" cy="42942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1325397" y="4586869"/>
            <a:ext cx="2123482" cy="861287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21" name="Rounded Rectangle 20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b="1" kern="1200" dirty="0"/>
            </a:p>
          </p:txBody>
        </p:sp>
      </p:grpSp>
      <p:sp>
        <p:nvSpPr>
          <p:cNvPr id="23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355959" y="4804644"/>
            <a:ext cx="2062358" cy="448608"/>
          </a:xfrm>
        </p:spPr>
        <p:txBody>
          <a:bodyPr>
            <a:noAutofit/>
          </a:bodyPr>
          <a:lstStyle>
            <a:lvl1pPr marL="0" indent="0" algn="ctr">
              <a:buNone/>
              <a:defRPr sz="3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4" name="Rounded Rectangle 23"/>
          <p:cNvSpPr/>
          <p:nvPr userDrawn="1"/>
        </p:nvSpPr>
        <p:spPr>
          <a:xfrm>
            <a:off x="8303288" y="2381459"/>
            <a:ext cx="3050512" cy="3361904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8829615" y="2580756"/>
            <a:ext cx="2084351" cy="577678"/>
          </a:xfrm>
        </p:spPr>
        <p:txBody>
          <a:bodyPr>
            <a:noAutofit/>
          </a:bodyPr>
          <a:lstStyle>
            <a:lvl1pPr marL="0" indent="0" algn="ctr">
              <a:buNone/>
              <a:defRPr sz="3600" b="0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6" name="Group 25"/>
          <p:cNvGrpSpPr/>
          <p:nvPr userDrawn="1"/>
        </p:nvGrpSpPr>
        <p:grpSpPr>
          <a:xfrm>
            <a:off x="8790484" y="3416672"/>
            <a:ext cx="2123482" cy="861287"/>
            <a:chOff x="335030" y="1306676"/>
            <a:chExt cx="2669976" cy="1311987"/>
          </a:xfr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27" name="Rounded Rectangle 26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b="1" kern="1200" dirty="0"/>
            </a:p>
          </p:txBody>
        </p:sp>
      </p:grpSp>
      <p:sp>
        <p:nvSpPr>
          <p:cNvPr id="29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8829615" y="3628086"/>
            <a:ext cx="2062358" cy="42942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0" name="Group 29"/>
          <p:cNvGrpSpPr/>
          <p:nvPr userDrawn="1"/>
        </p:nvGrpSpPr>
        <p:grpSpPr>
          <a:xfrm>
            <a:off x="8790485" y="4586869"/>
            <a:ext cx="2123482" cy="861287"/>
            <a:chOff x="335030" y="1306676"/>
            <a:chExt cx="2669976" cy="1311987"/>
          </a:xfrm>
          <a:gradFill flip="none" rotWithShape="1">
            <a:gsLst>
              <a:gs pos="0">
                <a:srgbClr val="FFCC00">
                  <a:shade val="30000"/>
                  <a:satMod val="115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</p:grpSpPr>
        <p:sp>
          <p:nvSpPr>
            <p:cNvPr id="31" name="Rounded Rectangle 30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3" name="Text Placeholder 21"/>
          <p:cNvSpPr>
            <a:spLocks noGrp="1"/>
          </p:cNvSpPr>
          <p:nvPr>
            <p:ph type="body" sz="quarter" idx="24" hasCustomPrompt="1"/>
          </p:nvPr>
        </p:nvSpPr>
        <p:spPr>
          <a:xfrm>
            <a:off x="8821047" y="4804644"/>
            <a:ext cx="2062358" cy="448608"/>
          </a:xfrm>
        </p:spPr>
        <p:txBody>
          <a:bodyPr>
            <a:no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389045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18986" y="6617712"/>
            <a:ext cx="4114800" cy="240288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318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245996"/>
            <a:ext cx="10515601" cy="11354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381459"/>
            <a:ext cx="10515600" cy="3215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4624" y="6614494"/>
            <a:ext cx="1992086" cy="23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544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2" r:id="rId3"/>
    <p:sldLayoutId id="2147483651" r:id="rId4"/>
    <p:sldLayoutId id="2147483650" r:id="rId5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tx1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kern="1200">
          <a:solidFill>
            <a:srgbClr val="CC0066"/>
          </a:solidFill>
          <a:latin typeface="Arial Rounded MT Bold" panose="020F07040305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CC0066"/>
          </a:solidFill>
          <a:latin typeface="Arial Rounded MT Bold" panose="020F07040305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CC0066"/>
          </a:solidFill>
          <a:latin typeface="Arial Rounded MT Bold" panose="020F07040305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CC0066"/>
          </a:solidFill>
          <a:latin typeface="Arial Rounded MT Bold" panose="020F07040305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CC0066"/>
          </a:solidFill>
          <a:latin typeface="Arial Rounded MT Bold" panose="020F07040305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91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lossy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4A8879B5-4642-46FD-8DC2-3E0883D3BF0F}" vid="{C39055E3-281A-4B1B-84CE-5E2B19AEFD8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 Rounded MT Bold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2022-01-13T04:33:11Z</dcterms:created>
  <dcterms:modified xsi:type="dcterms:W3CDTF">2022-01-13T04:34:40Z</dcterms:modified>
</cp:coreProperties>
</file>